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8"/>
  </p:notesMasterIdLst>
  <p:sldIdLst>
    <p:sldId id="256" r:id="rId2"/>
    <p:sldId id="258" r:id="rId3"/>
    <p:sldId id="260" r:id="rId4"/>
    <p:sldId id="261" r:id="rId5"/>
    <p:sldId id="268" r:id="rId6"/>
    <p:sldId id="301" r:id="rId7"/>
    <p:sldId id="272" r:id="rId8"/>
    <p:sldId id="267" r:id="rId9"/>
    <p:sldId id="276" r:id="rId10"/>
    <p:sldId id="275" r:id="rId11"/>
    <p:sldId id="302" r:id="rId12"/>
    <p:sldId id="299" r:id="rId13"/>
    <p:sldId id="281" r:id="rId14"/>
    <p:sldId id="300" r:id="rId15"/>
    <p:sldId id="277" r:id="rId16"/>
    <p:sldId id="28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8C7F5C-6633-47E7-9AF4-57AB9503972B}">
  <a:tblStyle styleId="{7A8C7F5C-6633-47E7-9AF4-57AB950397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1fdc4dfea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1fdc4dfea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1fdc4dfea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1fdc4dfea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247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1fdc4dfea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1fdc4dfea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546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1fdc4dfea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1fdc4dfea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fdc4d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fdc4d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79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fdc4d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fdc4d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1fdc4dfea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1fdc4dfea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13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1fdc4df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71fdc4df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1fdc4dfe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1fdc4dfe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1fdc4dfe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1fdc4dfe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4836250" y="2931900"/>
            <a:ext cx="4035300" cy="66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786125" y="956698"/>
            <a:ext cx="2135400" cy="1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2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txBox="1">
            <a:spLocks noGrp="1"/>
          </p:cNvSpPr>
          <p:nvPr>
            <p:ph type="subTitle" idx="1"/>
          </p:nvPr>
        </p:nvSpPr>
        <p:spPr>
          <a:xfrm>
            <a:off x="5277425" y="3594000"/>
            <a:ext cx="3152700" cy="5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4" name="Google Shape;34;p5"/>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946840" y="1774892"/>
            <a:ext cx="6619800" cy="144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1900825" y="3105792"/>
            <a:ext cx="6619800" cy="3753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
        <p:nvSpPr>
          <p:cNvPr id="65" name="Google Shape;65;p11"/>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 id="2147483660" r:id="rId10"/>
    <p:sldLayoutId id="2147483665"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www.instructables.com/Arduino-Lie-Detecto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hyperlink" Target="https://stories.freepik.com/illustration/agreement/rafiki/animate/?utm_source=slidesgo_template&amp;utm_medium=referral-link&amp;utm_campaign=sg_resources&amp;utm_content=stories#FF725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8.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LIE DECTECTOR</a:t>
            </a:r>
            <a:endParaRPr dirty="0">
              <a:solidFill>
                <a:schemeClr val="lt1"/>
              </a:solidFill>
            </a:endParaRPr>
          </a:p>
        </p:txBody>
      </p:sp>
      <p:sp>
        <p:nvSpPr>
          <p:cNvPr id="196" name="Google Shape;196;p26"/>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Using</a:t>
            </a:r>
            <a:r>
              <a:rPr lang="en" dirty="0"/>
              <a:t> Arduino Uno</a:t>
            </a:r>
            <a:endParaRPr dirty="0"/>
          </a:p>
        </p:txBody>
      </p:sp>
      <p:pic>
        <p:nvPicPr>
          <p:cNvPr id="197" name="Google Shape;197;p26"/>
          <p:cNvPicPr preferRelativeResize="0"/>
          <p:nvPr/>
        </p:nvPicPr>
        <p:blipFill rotWithShape="1">
          <a:blip r:embed="rId3">
            <a:alphaModFix/>
          </a:blip>
          <a:srcRect l="13691" t="10709" r="13676" b="10717"/>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aphicFrame>
        <p:nvGraphicFramePr>
          <p:cNvPr id="598" name="Google Shape;598;p45"/>
          <p:cNvGraphicFramePr/>
          <p:nvPr>
            <p:extLst>
              <p:ext uri="{D42A27DB-BD31-4B8C-83A1-F6EECF244321}">
                <p14:modId xmlns:p14="http://schemas.microsoft.com/office/powerpoint/2010/main" val="3019332486"/>
              </p:ext>
            </p:extLst>
          </p:nvPr>
        </p:nvGraphicFramePr>
        <p:xfrm>
          <a:off x="751375" y="2053900"/>
          <a:ext cx="7795600" cy="1290000"/>
        </p:xfrm>
        <a:graphic>
          <a:graphicData uri="http://schemas.openxmlformats.org/drawingml/2006/table">
            <a:tbl>
              <a:tblPr>
                <a:noFill/>
                <a:tableStyleId>{7A8C7F5C-6633-47E7-9AF4-57AB9503972B}</a:tableStyleId>
              </a:tblPr>
              <a:tblGrid>
                <a:gridCol w="1948900">
                  <a:extLst>
                    <a:ext uri="{9D8B030D-6E8A-4147-A177-3AD203B41FA5}">
                      <a16:colId xmlns:a16="http://schemas.microsoft.com/office/drawing/2014/main" val="20000"/>
                    </a:ext>
                  </a:extLst>
                </a:gridCol>
                <a:gridCol w="1948900">
                  <a:extLst>
                    <a:ext uri="{9D8B030D-6E8A-4147-A177-3AD203B41FA5}">
                      <a16:colId xmlns:a16="http://schemas.microsoft.com/office/drawing/2014/main" val="20001"/>
                    </a:ext>
                  </a:extLst>
                </a:gridCol>
                <a:gridCol w="1948900">
                  <a:extLst>
                    <a:ext uri="{9D8B030D-6E8A-4147-A177-3AD203B41FA5}">
                      <a16:colId xmlns:a16="http://schemas.microsoft.com/office/drawing/2014/main" val="20002"/>
                    </a:ext>
                  </a:extLst>
                </a:gridCol>
                <a:gridCol w="1948900">
                  <a:extLst>
                    <a:ext uri="{9D8B030D-6E8A-4147-A177-3AD203B41FA5}">
                      <a16:colId xmlns:a16="http://schemas.microsoft.com/office/drawing/2014/main" val="20003"/>
                    </a:ext>
                  </a:extLst>
                </a:gridCol>
              </a:tblGrid>
              <a:tr h="645000">
                <a:tc>
                  <a:txBody>
                    <a:bodyPr/>
                    <a:lstStyle/>
                    <a:p>
                      <a:pPr marL="0" lvl="0" indent="0" algn="ctr" rtl="0">
                        <a:spcBef>
                          <a:spcPts val="0"/>
                        </a:spcBef>
                        <a:spcAft>
                          <a:spcPts val="0"/>
                        </a:spcAft>
                        <a:buNone/>
                      </a:pPr>
                      <a:endParaRPr dirty="0">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b="1">
                          <a:solidFill>
                            <a:schemeClr val="lt1"/>
                          </a:solidFill>
                          <a:latin typeface="Sarala"/>
                          <a:ea typeface="Sarala"/>
                          <a:cs typeface="Sarala"/>
                          <a:sym typeface="Sarala"/>
                        </a:rPr>
                        <a:t>STAGE 1</a:t>
                      </a:r>
                      <a:endParaRPr sz="2000" b="1">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Sarala"/>
                          <a:ea typeface="Sarala"/>
                          <a:cs typeface="Sarala"/>
                          <a:sym typeface="Sarala"/>
                        </a:rPr>
                        <a:t>STAGE 2</a:t>
                      </a:r>
                      <a:endParaRPr sz="2000" b="1" dirty="0">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lt1"/>
                          </a:solidFill>
                          <a:latin typeface="Sarala"/>
                          <a:ea typeface="Sarala"/>
                          <a:cs typeface="Sarala"/>
                          <a:sym typeface="Sarala"/>
                        </a:rPr>
                        <a:t>STAGE 3</a:t>
                      </a:r>
                      <a:endParaRPr sz="2000" b="1">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45000">
                <a:tc>
                  <a:txBody>
                    <a:bodyPr/>
                    <a:lstStyle/>
                    <a:p>
                      <a:pPr marL="0" lvl="0" indent="0" algn="ctr" rtl="0">
                        <a:spcBef>
                          <a:spcPts val="0"/>
                        </a:spcBef>
                        <a:spcAft>
                          <a:spcPts val="0"/>
                        </a:spcAft>
                        <a:buNone/>
                      </a:pPr>
                      <a:r>
                        <a:rPr lang="en" sz="2000" b="1" dirty="0">
                          <a:solidFill>
                            <a:schemeClr val="lt1"/>
                          </a:solidFill>
                          <a:latin typeface="Sarala"/>
                          <a:ea typeface="Sarala"/>
                          <a:cs typeface="Sarala"/>
                          <a:sym typeface="Sarala"/>
                        </a:rPr>
                        <a:t>LIE DETECTOR</a:t>
                      </a:r>
                      <a:endParaRPr sz="2000" b="1" dirty="0">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Assembly of Components</a:t>
                      </a:r>
                      <a:endParaRPr sz="1200" dirty="0">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Coding</a:t>
                      </a:r>
                      <a:endParaRPr sz="1200" dirty="0">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Testing</a:t>
                      </a:r>
                      <a:endParaRPr sz="1200" dirty="0">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bl>
          </a:graphicData>
        </a:graphic>
      </p:graphicFrame>
      <p:sp>
        <p:nvSpPr>
          <p:cNvPr id="599" name="Google Shape;599;p45"/>
          <p:cNvSpPr txBox="1">
            <a:spLocks noGrp="1"/>
          </p:cNvSpPr>
          <p:nvPr>
            <p:ph type="title"/>
          </p:nvPr>
        </p:nvSpPr>
        <p:spPr>
          <a:xfrm>
            <a:off x="674175" y="775719"/>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dk2"/>
                </a:solidFill>
              </a:rPr>
              <a:t>STAGES</a:t>
            </a:r>
            <a:endParaRPr dirty="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45"/>
          <p:cNvSpPr txBox="1">
            <a:spLocks noGrp="1"/>
          </p:cNvSpPr>
          <p:nvPr>
            <p:ph type="title"/>
          </p:nvPr>
        </p:nvSpPr>
        <p:spPr>
          <a:xfrm>
            <a:off x="674175" y="775719"/>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CIRCUIT </a:t>
            </a:r>
            <a:r>
              <a:rPr lang="en" dirty="0">
                <a:solidFill>
                  <a:schemeClr val="dk2"/>
                </a:solidFill>
              </a:rPr>
              <a:t>DIAGRAM</a:t>
            </a:r>
            <a:endParaRPr dirty="0">
              <a:solidFill>
                <a:schemeClr val="dk2"/>
              </a:solidFill>
            </a:endParaRPr>
          </a:p>
        </p:txBody>
      </p:sp>
      <p:pic>
        <p:nvPicPr>
          <p:cNvPr id="3" name="Picture 2">
            <a:extLst>
              <a:ext uri="{FF2B5EF4-FFF2-40B4-BE49-F238E27FC236}">
                <a16:creationId xmlns:a16="http://schemas.microsoft.com/office/drawing/2014/main" id="{447B0EFE-D6B8-7D2A-211C-9860D39CD0CB}"/>
              </a:ext>
            </a:extLst>
          </p:cNvPr>
          <p:cNvPicPr>
            <a:picLocks noChangeAspect="1"/>
          </p:cNvPicPr>
          <p:nvPr/>
        </p:nvPicPr>
        <p:blipFill>
          <a:blip r:embed="rId3"/>
          <a:stretch>
            <a:fillRect/>
          </a:stretch>
        </p:blipFill>
        <p:spPr>
          <a:xfrm>
            <a:off x="383880" y="1403350"/>
            <a:ext cx="4265295" cy="2843530"/>
          </a:xfrm>
          <a:prstGeom prst="rect">
            <a:avLst/>
          </a:prstGeom>
        </p:spPr>
      </p:pic>
      <p:sp>
        <p:nvSpPr>
          <p:cNvPr id="4" name="TextBox 3">
            <a:extLst>
              <a:ext uri="{FF2B5EF4-FFF2-40B4-BE49-F238E27FC236}">
                <a16:creationId xmlns:a16="http://schemas.microsoft.com/office/drawing/2014/main" id="{8806B622-C8B1-2061-850D-7081DD7200F0}"/>
              </a:ext>
            </a:extLst>
          </p:cNvPr>
          <p:cNvSpPr txBox="1"/>
          <p:nvPr/>
        </p:nvSpPr>
        <p:spPr>
          <a:xfrm>
            <a:off x="4947920" y="1524000"/>
            <a:ext cx="3718560" cy="3323987"/>
          </a:xfrm>
          <a:prstGeom prst="rect">
            <a:avLst/>
          </a:prstGeom>
          <a:noFill/>
        </p:spPr>
        <p:txBody>
          <a:bodyPr wrap="square" rtlCol="0">
            <a:spAutoFit/>
          </a:bodyPr>
          <a:lstStyle/>
          <a:p>
            <a:pPr algn="l"/>
            <a:r>
              <a:rPr lang="en-GB" b="0" i="0" dirty="0">
                <a:solidFill>
                  <a:srgbClr val="555555"/>
                </a:solidFill>
                <a:effectLst/>
                <a:latin typeface="myriad-pro"/>
              </a:rPr>
              <a:t>The wiring for this is pretty easy, we will start by connecting them in this order:</a:t>
            </a:r>
          </a:p>
          <a:p>
            <a:pPr algn="l">
              <a:buFont typeface="Arial" panose="020B0604020202020204" pitchFamily="34" charset="0"/>
              <a:buChar char="•"/>
            </a:pPr>
            <a:r>
              <a:rPr lang="en-GB" b="0" i="0" dirty="0">
                <a:solidFill>
                  <a:srgbClr val="555555"/>
                </a:solidFill>
                <a:effectLst/>
                <a:latin typeface="myriad-pro"/>
              </a:rPr>
              <a:t>Connect A long piece of cable to Arduino </a:t>
            </a:r>
            <a:r>
              <a:rPr lang="en-GB" b="0" i="0" dirty="0" err="1">
                <a:solidFill>
                  <a:srgbClr val="555555"/>
                </a:solidFill>
                <a:effectLst/>
                <a:latin typeface="myriad-pro"/>
              </a:rPr>
              <a:t>analog</a:t>
            </a:r>
            <a:r>
              <a:rPr lang="en-GB" b="0" i="0" dirty="0">
                <a:solidFill>
                  <a:srgbClr val="555555"/>
                </a:solidFill>
                <a:effectLst/>
                <a:latin typeface="myriad-pro"/>
              </a:rPr>
              <a:t> pin 0</a:t>
            </a:r>
          </a:p>
          <a:p>
            <a:pPr algn="l">
              <a:buFont typeface="Arial" panose="020B0604020202020204" pitchFamily="34" charset="0"/>
              <a:buChar char="•"/>
            </a:pPr>
            <a:r>
              <a:rPr lang="en-GB" b="0" i="0" dirty="0">
                <a:solidFill>
                  <a:srgbClr val="555555"/>
                </a:solidFill>
                <a:effectLst/>
                <a:latin typeface="myriad-pro"/>
              </a:rPr>
              <a:t>Connect the 2k resistor to ground and the </a:t>
            </a:r>
            <a:r>
              <a:rPr lang="en-GB" b="0" i="0" dirty="0" err="1">
                <a:solidFill>
                  <a:srgbClr val="555555"/>
                </a:solidFill>
                <a:effectLst/>
                <a:latin typeface="myriad-pro"/>
              </a:rPr>
              <a:t>the</a:t>
            </a:r>
            <a:r>
              <a:rPr lang="en-GB" b="0" i="0" dirty="0">
                <a:solidFill>
                  <a:srgbClr val="555555"/>
                </a:solidFill>
                <a:effectLst/>
                <a:latin typeface="myriad-pro"/>
              </a:rPr>
              <a:t> extended </a:t>
            </a:r>
            <a:r>
              <a:rPr lang="en-GB" b="0" i="0" dirty="0" err="1">
                <a:solidFill>
                  <a:srgbClr val="555555"/>
                </a:solidFill>
                <a:effectLst/>
                <a:latin typeface="myriad-pro"/>
              </a:rPr>
              <a:t>analog</a:t>
            </a:r>
            <a:r>
              <a:rPr lang="en-GB" b="0" i="0" dirty="0">
                <a:solidFill>
                  <a:srgbClr val="555555"/>
                </a:solidFill>
                <a:effectLst/>
                <a:latin typeface="myriad-pro"/>
              </a:rPr>
              <a:t> 0 pin</a:t>
            </a:r>
          </a:p>
          <a:p>
            <a:pPr algn="l">
              <a:buFont typeface="Arial" panose="020B0604020202020204" pitchFamily="34" charset="0"/>
              <a:buChar char="•"/>
            </a:pPr>
            <a:r>
              <a:rPr lang="en-GB" b="0" i="0" dirty="0">
                <a:solidFill>
                  <a:srgbClr val="555555"/>
                </a:solidFill>
                <a:effectLst/>
                <a:latin typeface="myriad-pro"/>
              </a:rPr>
              <a:t>Connect A long piece of cable to Arduinos 5 volt pin</a:t>
            </a:r>
          </a:p>
          <a:p>
            <a:pPr algn="l">
              <a:buFont typeface="Arial" panose="020B0604020202020204" pitchFamily="34" charset="0"/>
              <a:buChar char="•"/>
            </a:pPr>
            <a:r>
              <a:rPr lang="en-GB" b="0" i="0" dirty="0">
                <a:solidFill>
                  <a:srgbClr val="555555"/>
                </a:solidFill>
                <a:effectLst/>
                <a:latin typeface="myriad-pro"/>
              </a:rPr>
              <a:t>Connect the anode (long leg) of the green led to pin 2 and the cathode (short leg) to ground</a:t>
            </a:r>
          </a:p>
          <a:p>
            <a:pPr algn="l">
              <a:buFont typeface="Arial" panose="020B0604020202020204" pitchFamily="34" charset="0"/>
              <a:buChar char="•"/>
            </a:pPr>
            <a:r>
              <a:rPr lang="en-GB" b="0" i="0" dirty="0">
                <a:solidFill>
                  <a:srgbClr val="555555"/>
                </a:solidFill>
                <a:effectLst/>
                <a:latin typeface="myriad-pro"/>
              </a:rPr>
              <a:t>Connect the anode of the orange led to pin 3 and the cathode to ground</a:t>
            </a:r>
          </a:p>
          <a:p>
            <a:pPr algn="l">
              <a:buFont typeface="Arial" panose="020B0604020202020204" pitchFamily="34" charset="0"/>
              <a:buChar char="•"/>
            </a:pPr>
            <a:r>
              <a:rPr lang="en-GB" b="0" i="0" dirty="0">
                <a:solidFill>
                  <a:srgbClr val="555555"/>
                </a:solidFill>
                <a:effectLst/>
                <a:latin typeface="myriad-pro"/>
              </a:rPr>
              <a:t>Connect the anode of the red led to pin 4 and the cathode to ground</a:t>
            </a:r>
          </a:p>
          <a:p>
            <a:endParaRPr lang="en-IN" dirty="0"/>
          </a:p>
        </p:txBody>
      </p:sp>
    </p:spTree>
    <p:extLst>
      <p:ext uri="{BB962C8B-B14F-4D97-AF65-F5344CB8AC3E}">
        <p14:creationId xmlns:p14="http://schemas.microsoft.com/office/powerpoint/2010/main" val="418292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45"/>
          <p:cNvSpPr txBox="1">
            <a:spLocks noGrp="1"/>
          </p:cNvSpPr>
          <p:nvPr>
            <p:ph type="title"/>
          </p:nvPr>
        </p:nvSpPr>
        <p:spPr>
          <a:xfrm>
            <a:off x="597000" y="466801"/>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CODE</a:t>
            </a:r>
            <a:endParaRPr dirty="0">
              <a:solidFill>
                <a:schemeClr val="dk2"/>
              </a:solidFill>
            </a:endParaRPr>
          </a:p>
        </p:txBody>
      </p:sp>
      <p:pic>
        <p:nvPicPr>
          <p:cNvPr id="3" name="Picture 2">
            <a:extLst>
              <a:ext uri="{FF2B5EF4-FFF2-40B4-BE49-F238E27FC236}">
                <a16:creationId xmlns:a16="http://schemas.microsoft.com/office/drawing/2014/main" id="{33963908-A972-D0CA-621B-BEB90F5D26C3}"/>
              </a:ext>
            </a:extLst>
          </p:cNvPr>
          <p:cNvPicPr>
            <a:picLocks noChangeAspect="1"/>
          </p:cNvPicPr>
          <p:nvPr/>
        </p:nvPicPr>
        <p:blipFill>
          <a:blip r:embed="rId3"/>
          <a:stretch>
            <a:fillRect/>
          </a:stretch>
        </p:blipFill>
        <p:spPr>
          <a:xfrm>
            <a:off x="378059" y="1247555"/>
            <a:ext cx="3372200" cy="333862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045D084-4192-77D2-9046-A457D203F5AC}"/>
              </a:ext>
            </a:extLst>
          </p:cNvPr>
          <p:cNvPicPr>
            <a:picLocks noChangeAspect="1"/>
          </p:cNvPicPr>
          <p:nvPr/>
        </p:nvPicPr>
        <p:blipFill>
          <a:blip r:embed="rId4"/>
          <a:stretch>
            <a:fillRect/>
          </a:stretch>
        </p:blipFill>
        <p:spPr>
          <a:xfrm>
            <a:off x="4572000" y="1730352"/>
            <a:ext cx="3777411" cy="1785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4" name="Google Shape;714;p5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PRESENTATION </a:t>
            </a:r>
            <a:r>
              <a:rPr lang="en">
                <a:solidFill>
                  <a:schemeClr val="dk2"/>
                </a:solidFill>
              </a:rPr>
              <a:t>RESOURCES</a:t>
            </a:r>
            <a:endParaRPr>
              <a:solidFill>
                <a:schemeClr val="dk2"/>
              </a:solidFill>
            </a:endParaRPr>
          </a:p>
        </p:txBody>
      </p:sp>
      <p:sp>
        <p:nvSpPr>
          <p:cNvPr id="2" name="TextBox 1">
            <a:extLst>
              <a:ext uri="{FF2B5EF4-FFF2-40B4-BE49-F238E27FC236}">
                <a16:creationId xmlns:a16="http://schemas.microsoft.com/office/drawing/2014/main" id="{71210DF3-14CE-CBCF-F849-4E92843D84BF}"/>
              </a:ext>
            </a:extLst>
          </p:cNvPr>
          <p:cNvSpPr txBox="1"/>
          <p:nvPr/>
        </p:nvSpPr>
        <p:spPr>
          <a:xfrm>
            <a:off x="1087120" y="1950720"/>
            <a:ext cx="5679440" cy="307777"/>
          </a:xfrm>
          <a:prstGeom prst="rect">
            <a:avLst/>
          </a:prstGeom>
          <a:noFill/>
        </p:spPr>
        <p:txBody>
          <a:bodyPr wrap="square" rtlCol="0">
            <a:spAutoFit/>
          </a:bodyPr>
          <a:lstStyle/>
          <a:p>
            <a:r>
              <a:rPr lang="en-GB" dirty="0">
                <a:hlinkClick r:id="rId3"/>
              </a:rPr>
              <a:t>Arduino Lie Detector : 7 Steps (with Pictures) - </a:t>
            </a:r>
            <a:r>
              <a:rPr lang="en-GB" dirty="0" err="1">
                <a:hlinkClick r:id="rId3"/>
              </a:rPr>
              <a:t>Instructables</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44" name="Group 43">
            <a:extLst>
              <a:ext uri="{FF2B5EF4-FFF2-40B4-BE49-F238E27FC236}">
                <a16:creationId xmlns:a16="http://schemas.microsoft.com/office/drawing/2014/main" id="{1FDB27D3-7526-B951-5DBB-0557974330B0}"/>
              </a:ext>
            </a:extLst>
          </p:cNvPr>
          <p:cNvGrpSpPr/>
          <p:nvPr/>
        </p:nvGrpSpPr>
        <p:grpSpPr>
          <a:xfrm>
            <a:off x="6939292" y="1532280"/>
            <a:ext cx="384881" cy="973165"/>
            <a:chOff x="7627645" y="2872924"/>
            <a:chExt cx="384881" cy="973165"/>
          </a:xfrm>
        </p:grpSpPr>
        <p:sp>
          <p:nvSpPr>
            <p:cNvPr id="45" name="Freeform: Shape 44">
              <a:extLst>
                <a:ext uri="{FF2B5EF4-FFF2-40B4-BE49-F238E27FC236}">
                  <a16:creationId xmlns:a16="http://schemas.microsoft.com/office/drawing/2014/main" id="{09E1DD1A-AF8C-341E-2909-5CABA95AB7B7}"/>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D7C9EE1B-ACA3-380B-BDC3-3C243E2E7804}"/>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25C6CE9B-E176-E709-4C20-C2C08629247D}"/>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 name="Freeform 194">
              <a:extLst>
                <a:ext uri="{FF2B5EF4-FFF2-40B4-BE49-F238E27FC236}">
                  <a16:creationId xmlns:a16="http://schemas.microsoft.com/office/drawing/2014/main" id="{24F6FB4B-F575-E55A-5516-693AB106B697}"/>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5">
              <a:extLst>
                <a:ext uri="{FF2B5EF4-FFF2-40B4-BE49-F238E27FC236}">
                  <a16:creationId xmlns:a16="http://schemas.microsoft.com/office/drawing/2014/main" id="{1910F2C1-F07B-7F5E-A9C9-036FB05AB413}"/>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6">
              <a:extLst>
                <a:ext uri="{FF2B5EF4-FFF2-40B4-BE49-F238E27FC236}">
                  <a16:creationId xmlns:a16="http://schemas.microsoft.com/office/drawing/2014/main" id="{7360C505-6720-249C-0101-A32CC6875DAE}"/>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7">
              <a:extLst>
                <a:ext uri="{FF2B5EF4-FFF2-40B4-BE49-F238E27FC236}">
                  <a16:creationId xmlns:a16="http://schemas.microsoft.com/office/drawing/2014/main" id="{C96CB41C-9B03-927A-14A6-E16FA2B152F0}"/>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8">
              <a:extLst>
                <a:ext uri="{FF2B5EF4-FFF2-40B4-BE49-F238E27FC236}">
                  <a16:creationId xmlns:a16="http://schemas.microsoft.com/office/drawing/2014/main" id="{8DCC09F7-4985-8EAD-7693-ED49A35E088A}"/>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99">
              <a:extLst>
                <a:ext uri="{FF2B5EF4-FFF2-40B4-BE49-F238E27FC236}">
                  <a16:creationId xmlns:a16="http://schemas.microsoft.com/office/drawing/2014/main" id="{FA1D0329-67A8-51B1-94D3-6D663B2720EE}"/>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00">
              <a:extLst>
                <a:ext uri="{FF2B5EF4-FFF2-40B4-BE49-F238E27FC236}">
                  <a16:creationId xmlns:a16="http://schemas.microsoft.com/office/drawing/2014/main" id="{16377B0E-9316-D9A2-49D7-8E1C28515081}"/>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1">
              <a:extLst>
                <a:ext uri="{FF2B5EF4-FFF2-40B4-BE49-F238E27FC236}">
                  <a16:creationId xmlns:a16="http://schemas.microsoft.com/office/drawing/2014/main" id="{3FF635AA-E1E3-5113-AE5F-B689A0B18EC2}"/>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2">
              <a:extLst>
                <a:ext uri="{FF2B5EF4-FFF2-40B4-BE49-F238E27FC236}">
                  <a16:creationId xmlns:a16="http://schemas.microsoft.com/office/drawing/2014/main" id="{537FDCC3-77B2-2338-AAAF-FDDDD03A6384}"/>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7" name="Google Shape;637;p47"/>
          <p:cNvSpPr txBox="1">
            <a:spLocks noGrp="1"/>
          </p:cNvSpPr>
          <p:nvPr>
            <p:ph type="title"/>
          </p:nvPr>
        </p:nvSpPr>
        <p:spPr>
          <a:xfrm>
            <a:off x="845728" y="610028"/>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27" name="Rectangle 99">
            <a:extLst>
              <a:ext uri="{FF2B5EF4-FFF2-40B4-BE49-F238E27FC236}">
                <a16:creationId xmlns:a16="http://schemas.microsoft.com/office/drawing/2014/main" id="{45290D22-2841-8D19-4302-DF3B0364DB22}"/>
              </a:ext>
            </a:extLst>
          </p:cNvPr>
          <p:cNvSpPr>
            <a:spLocks noChangeArrowheads="1"/>
          </p:cNvSpPr>
          <p:nvPr/>
        </p:nvSpPr>
        <p:spPr bwMode="auto">
          <a:xfrm>
            <a:off x="3438030" y="1575785"/>
            <a:ext cx="2255838" cy="2803525"/>
          </a:xfrm>
          <a:prstGeom prst="rect">
            <a:avLst/>
          </a:prstGeom>
          <a:solidFill>
            <a:srgbClr val="FFFFFF"/>
          </a:solid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100">
            <a:extLst>
              <a:ext uri="{FF2B5EF4-FFF2-40B4-BE49-F238E27FC236}">
                <a16:creationId xmlns:a16="http://schemas.microsoft.com/office/drawing/2014/main" id="{1FC0E44F-BEF3-3F85-8D31-634F97C88A7A}"/>
              </a:ext>
            </a:extLst>
          </p:cNvPr>
          <p:cNvSpPr>
            <a:spLocks noChangeArrowheads="1"/>
          </p:cNvSpPr>
          <p:nvPr/>
        </p:nvSpPr>
        <p:spPr bwMode="auto">
          <a:xfrm>
            <a:off x="3585927" y="1866297"/>
            <a:ext cx="2019300" cy="19605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7">
            <a:extLst>
              <a:ext uri="{FF2B5EF4-FFF2-40B4-BE49-F238E27FC236}">
                <a16:creationId xmlns:a16="http://schemas.microsoft.com/office/drawing/2014/main" id="{BEDF7282-850A-F3A0-2743-CFFE421BB489}"/>
              </a:ext>
            </a:extLst>
          </p:cNvPr>
          <p:cNvSpPr>
            <a:spLocks noChangeArrowheads="1"/>
          </p:cNvSpPr>
          <p:nvPr/>
        </p:nvSpPr>
        <p:spPr bwMode="auto">
          <a:xfrm>
            <a:off x="930297" y="1603718"/>
            <a:ext cx="2191581" cy="2722610"/>
          </a:xfrm>
          <a:prstGeom prst="rect">
            <a:avLst/>
          </a:prstGeom>
          <a:solidFill>
            <a:srgbClr val="FFFFFF"/>
          </a:solid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108">
            <a:extLst>
              <a:ext uri="{FF2B5EF4-FFF2-40B4-BE49-F238E27FC236}">
                <a16:creationId xmlns:a16="http://schemas.microsoft.com/office/drawing/2014/main" id="{CB192A83-78C0-B979-75A4-4B213647F56E}"/>
              </a:ext>
            </a:extLst>
          </p:cNvPr>
          <p:cNvSpPr>
            <a:spLocks noChangeArrowheads="1"/>
          </p:cNvSpPr>
          <p:nvPr/>
        </p:nvSpPr>
        <p:spPr bwMode="auto">
          <a:xfrm>
            <a:off x="1049800" y="1837019"/>
            <a:ext cx="2020888" cy="19589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2">
            <a:extLst>
              <a:ext uri="{FF2B5EF4-FFF2-40B4-BE49-F238E27FC236}">
                <a16:creationId xmlns:a16="http://schemas.microsoft.com/office/drawing/2014/main" id="{8C9C358C-6D5E-BA85-096E-C9D7AA1927A6}"/>
              </a:ext>
            </a:extLst>
          </p:cNvPr>
          <p:cNvSpPr/>
          <p:nvPr/>
        </p:nvSpPr>
        <p:spPr>
          <a:xfrm>
            <a:off x="1006812" y="3835652"/>
            <a:ext cx="194441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Calibri" panose="020F0502020204030204" pitchFamily="34" charset="0"/>
              </a:rPr>
              <a:t>GOUTHAM</a:t>
            </a:r>
          </a:p>
        </p:txBody>
      </p:sp>
      <p:sp>
        <p:nvSpPr>
          <p:cNvPr id="94" name="Rectangle 93">
            <a:extLst>
              <a:ext uri="{FF2B5EF4-FFF2-40B4-BE49-F238E27FC236}">
                <a16:creationId xmlns:a16="http://schemas.microsoft.com/office/drawing/2014/main" id="{26ACF473-F07C-847A-4D4B-DF91D2AD289C}"/>
              </a:ext>
            </a:extLst>
          </p:cNvPr>
          <p:cNvSpPr/>
          <p:nvPr/>
        </p:nvSpPr>
        <p:spPr>
          <a:xfrm>
            <a:off x="3797419" y="3817752"/>
            <a:ext cx="1664208"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lumMod val="50000"/>
                  </a:schemeClr>
                </a:solidFill>
                <a:latin typeface="Calibri" panose="020F0502020204030204" pitchFamily="34" charset="0"/>
              </a:rPr>
              <a:t>G LOKESH</a:t>
            </a:r>
          </a:p>
        </p:txBody>
      </p:sp>
      <p:sp>
        <p:nvSpPr>
          <p:cNvPr id="42" name="Rectangle 107">
            <a:extLst>
              <a:ext uri="{FF2B5EF4-FFF2-40B4-BE49-F238E27FC236}">
                <a16:creationId xmlns:a16="http://schemas.microsoft.com/office/drawing/2014/main" id="{1608145F-0F97-3080-4FAF-4C7EA84CF52A}"/>
              </a:ext>
            </a:extLst>
          </p:cNvPr>
          <p:cNvSpPr>
            <a:spLocks noChangeArrowheads="1"/>
          </p:cNvSpPr>
          <p:nvPr/>
        </p:nvSpPr>
        <p:spPr bwMode="auto">
          <a:xfrm>
            <a:off x="5945607" y="1532280"/>
            <a:ext cx="2191581" cy="2842590"/>
          </a:xfrm>
          <a:prstGeom prst="rect">
            <a:avLst/>
          </a:prstGeom>
          <a:solidFill>
            <a:srgbClr val="FFFFFF"/>
          </a:solid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108">
            <a:extLst>
              <a:ext uri="{FF2B5EF4-FFF2-40B4-BE49-F238E27FC236}">
                <a16:creationId xmlns:a16="http://schemas.microsoft.com/office/drawing/2014/main" id="{153FA042-F6D8-BE6D-DF6A-F5D4F6EFCA79}"/>
              </a:ext>
            </a:extLst>
          </p:cNvPr>
          <p:cNvSpPr>
            <a:spLocks noChangeArrowheads="1"/>
          </p:cNvSpPr>
          <p:nvPr/>
        </p:nvSpPr>
        <p:spPr bwMode="auto">
          <a:xfrm>
            <a:off x="6073312" y="1841917"/>
            <a:ext cx="2020888" cy="19589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E57F63E-873A-34DD-A7BF-985834C22E01}"/>
              </a:ext>
            </a:extLst>
          </p:cNvPr>
          <p:cNvSpPr/>
          <p:nvPr/>
        </p:nvSpPr>
        <p:spPr>
          <a:xfrm>
            <a:off x="6062438" y="3800892"/>
            <a:ext cx="1664208"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lumMod val="50000"/>
                  </a:schemeClr>
                </a:solidFill>
                <a:latin typeface="Calibri" panose="020F0502020204030204" pitchFamily="34" charset="0"/>
              </a:rPr>
              <a:t>E RAJU</a:t>
            </a:r>
          </a:p>
        </p:txBody>
      </p:sp>
      <p:pic>
        <p:nvPicPr>
          <p:cNvPr id="5" name="Picture 4">
            <a:extLst>
              <a:ext uri="{FF2B5EF4-FFF2-40B4-BE49-F238E27FC236}">
                <a16:creationId xmlns:a16="http://schemas.microsoft.com/office/drawing/2014/main" id="{B96D3223-3C3E-8D6C-3402-53FBCBEED8AE}"/>
              </a:ext>
            </a:extLst>
          </p:cNvPr>
          <p:cNvPicPr>
            <a:picLocks noChangeAspect="1"/>
          </p:cNvPicPr>
          <p:nvPr/>
        </p:nvPicPr>
        <p:blipFill>
          <a:blip r:embed="rId3"/>
          <a:stretch>
            <a:fillRect/>
          </a:stretch>
        </p:blipFill>
        <p:spPr>
          <a:xfrm>
            <a:off x="3565693" y="1841917"/>
            <a:ext cx="2050408" cy="1973906"/>
          </a:xfrm>
          <a:prstGeom prst="rect">
            <a:avLst/>
          </a:prstGeom>
        </p:spPr>
      </p:pic>
      <p:pic>
        <p:nvPicPr>
          <p:cNvPr id="7" name="Picture 6">
            <a:extLst>
              <a:ext uri="{FF2B5EF4-FFF2-40B4-BE49-F238E27FC236}">
                <a16:creationId xmlns:a16="http://schemas.microsoft.com/office/drawing/2014/main" id="{1CB54B63-3BFD-BCA9-1074-B26AD0C9726D}"/>
              </a:ext>
            </a:extLst>
          </p:cNvPr>
          <p:cNvPicPr>
            <a:picLocks noChangeAspect="1"/>
          </p:cNvPicPr>
          <p:nvPr/>
        </p:nvPicPr>
        <p:blipFill>
          <a:blip r:embed="rId4"/>
          <a:stretch>
            <a:fillRect/>
          </a:stretch>
        </p:blipFill>
        <p:spPr>
          <a:xfrm>
            <a:off x="6073312" y="1841917"/>
            <a:ext cx="2063876" cy="1984943"/>
          </a:xfrm>
          <a:prstGeom prst="rect">
            <a:avLst/>
          </a:prstGeom>
        </p:spPr>
      </p:pic>
      <p:pic>
        <p:nvPicPr>
          <p:cNvPr id="3" name="Picture 2">
            <a:extLst>
              <a:ext uri="{FF2B5EF4-FFF2-40B4-BE49-F238E27FC236}">
                <a16:creationId xmlns:a16="http://schemas.microsoft.com/office/drawing/2014/main" id="{A055F45C-CEFA-6153-FE33-6EB16A53F99F}"/>
              </a:ext>
            </a:extLst>
          </p:cNvPr>
          <p:cNvPicPr>
            <a:picLocks noChangeAspect="1"/>
          </p:cNvPicPr>
          <p:nvPr/>
        </p:nvPicPr>
        <p:blipFill>
          <a:blip r:embed="rId5"/>
          <a:stretch>
            <a:fillRect/>
          </a:stretch>
        </p:blipFill>
        <p:spPr>
          <a:xfrm>
            <a:off x="1057474" y="1830863"/>
            <a:ext cx="2013002" cy="1984960"/>
          </a:xfrm>
          <a:prstGeom prst="rect">
            <a:avLst/>
          </a:prstGeom>
        </p:spPr>
      </p:pic>
      <p:grpSp>
        <p:nvGrpSpPr>
          <p:cNvPr id="59" name="Group 58">
            <a:extLst>
              <a:ext uri="{FF2B5EF4-FFF2-40B4-BE49-F238E27FC236}">
                <a16:creationId xmlns:a16="http://schemas.microsoft.com/office/drawing/2014/main" id="{0F9B9BB5-BFA5-4081-3CD6-864CDC9CD35E}"/>
              </a:ext>
            </a:extLst>
          </p:cNvPr>
          <p:cNvGrpSpPr/>
          <p:nvPr/>
        </p:nvGrpSpPr>
        <p:grpSpPr>
          <a:xfrm>
            <a:off x="2002742" y="1532280"/>
            <a:ext cx="384881" cy="973165"/>
            <a:chOff x="7627645" y="2872924"/>
            <a:chExt cx="384881" cy="973165"/>
          </a:xfrm>
        </p:grpSpPr>
        <p:sp>
          <p:nvSpPr>
            <p:cNvPr id="60" name="Freeform: Shape 59">
              <a:extLst>
                <a:ext uri="{FF2B5EF4-FFF2-40B4-BE49-F238E27FC236}">
                  <a16:creationId xmlns:a16="http://schemas.microsoft.com/office/drawing/2014/main" id="{5D94CD16-38E7-A15E-3F1F-B990CAA5DF1B}"/>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DD18365F-9484-B39F-45AD-52940E3D7D70}"/>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F01DBECB-26D2-1402-EF5A-E716D5E356F0}"/>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 name="Freeform 194">
              <a:extLst>
                <a:ext uri="{FF2B5EF4-FFF2-40B4-BE49-F238E27FC236}">
                  <a16:creationId xmlns:a16="http://schemas.microsoft.com/office/drawing/2014/main" id="{0DAD7B29-DAD4-B67B-C0E6-52CC9F944537}"/>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95">
              <a:extLst>
                <a:ext uri="{FF2B5EF4-FFF2-40B4-BE49-F238E27FC236}">
                  <a16:creationId xmlns:a16="http://schemas.microsoft.com/office/drawing/2014/main" id="{6F41D308-0423-2B1B-CA49-EF749B5A30A6}"/>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96">
              <a:extLst>
                <a:ext uri="{FF2B5EF4-FFF2-40B4-BE49-F238E27FC236}">
                  <a16:creationId xmlns:a16="http://schemas.microsoft.com/office/drawing/2014/main" id="{C2581E7A-C74D-904F-D3AC-7F57A426A6CA}"/>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97">
              <a:extLst>
                <a:ext uri="{FF2B5EF4-FFF2-40B4-BE49-F238E27FC236}">
                  <a16:creationId xmlns:a16="http://schemas.microsoft.com/office/drawing/2014/main" id="{E4544327-D28A-83F6-6E80-DEA9CDF343CC}"/>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98">
              <a:extLst>
                <a:ext uri="{FF2B5EF4-FFF2-40B4-BE49-F238E27FC236}">
                  <a16:creationId xmlns:a16="http://schemas.microsoft.com/office/drawing/2014/main" id="{91C0940F-9ED1-6E9A-0D8F-C673B3D6B79D}"/>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99">
              <a:extLst>
                <a:ext uri="{FF2B5EF4-FFF2-40B4-BE49-F238E27FC236}">
                  <a16:creationId xmlns:a16="http://schemas.microsoft.com/office/drawing/2014/main" id="{2BAEFA3A-C18E-0461-1F5C-9988AB5398D8}"/>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00">
              <a:extLst>
                <a:ext uri="{FF2B5EF4-FFF2-40B4-BE49-F238E27FC236}">
                  <a16:creationId xmlns:a16="http://schemas.microsoft.com/office/drawing/2014/main" id="{A093C63A-4BBB-3A6E-452F-218A977CFE4E}"/>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01">
              <a:extLst>
                <a:ext uri="{FF2B5EF4-FFF2-40B4-BE49-F238E27FC236}">
                  <a16:creationId xmlns:a16="http://schemas.microsoft.com/office/drawing/2014/main" id="{D40EBA1C-75A3-C5DD-0502-743B54F8636D}"/>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2">
              <a:extLst>
                <a:ext uri="{FF2B5EF4-FFF2-40B4-BE49-F238E27FC236}">
                  <a16:creationId xmlns:a16="http://schemas.microsoft.com/office/drawing/2014/main" id="{F7725A53-0585-BBC2-0B44-F4D46A84C6B1}"/>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2B75A5CA-2FE1-943C-88B0-11B0D685A95F}"/>
              </a:ext>
            </a:extLst>
          </p:cNvPr>
          <p:cNvGrpSpPr/>
          <p:nvPr/>
        </p:nvGrpSpPr>
        <p:grpSpPr>
          <a:xfrm>
            <a:off x="4528439" y="1532280"/>
            <a:ext cx="384881" cy="973165"/>
            <a:chOff x="7627645" y="2872924"/>
            <a:chExt cx="384881" cy="973165"/>
          </a:xfrm>
        </p:grpSpPr>
        <p:sp>
          <p:nvSpPr>
            <p:cNvPr id="30" name="Freeform: Shape 29">
              <a:extLst>
                <a:ext uri="{FF2B5EF4-FFF2-40B4-BE49-F238E27FC236}">
                  <a16:creationId xmlns:a16="http://schemas.microsoft.com/office/drawing/2014/main" id="{11E306DB-4FBB-4BB0-70E7-240D32F80D82}"/>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3F042716-0BC2-6D8A-9C32-B4CADE8C8725}"/>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4DB30F42-B62D-112F-C7D7-E883C4DE2FB5}"/>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 name="Freeform 194">
              <a:extLst>
                <a:ext uri="{FF2B5EF4-FFF2-40B4-BE49-F238E27FC236}">
                  <a16:creationId xmlns:a16="http://schemas.microsoft.com/office/drawing/2014/main" id="{8727251F-2C7D-A0D3-165A-6BBEBDDE125A}"/>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5">
              <a:extLst>
                <a:ext uri="{FF2B5EF4-FFF2-40B4-BE49-F238E27FC236}">
                  <a16:creationId xmlns:a16="http://schemas.microsoft.com/office/drawing/2014/main" id="{6E0062AB-BA1F-D239-C6A0-32F36BCEC0AC}"/>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6">
              <a:extLst>
                <a:ext uri="{FF2B5EF4-FFF2-40B4-BE49-F238E27FC236}">
                  <a16:creationId xmlns:a16="http://schemas.microsoft.com/office/drawing/2014/main" id="{8EDD73AA-CEF7-B65E-2EF5-71D485002AF8}"/>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7">
              <a:extLst>
                <a:ext uri="{FF2B5EF4-FFF2-40B4-BE49-F238E27FC236}">
                  <a16:creationId xmlns:a16="http://schemas.microsoft.com/office/drawing/2014/main" id="{F9A22372-108C-65D7-8BF2-82797AAF9D51}"/>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8">
              <a:extLst>
                <a:ext uri="{FF2B5EF4-FFF2-40B4-BE49-F238E27FC236}">
                  <a16:creationId xmlns:a16="http://schemas.microsoft.com/office/drawing/2014/main" id="{F15D2246-31A8-5936-0745-5BCB9A135D01}"/>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99">
              <a:extLst>
                <a:ext uri="{FF2B5EF4-FFF2-40B4-BE49-F238E27FC236}">
                  <a16:creationId xmlns:a16="http://schemas.microsoft.com/office/drawing/2014/main" id="{9D263B62-4ACE-3F49-FFCB-7A58568C38BF}"/>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00">
              <a:extLst>
                <a:ext uri="{FF2B5EF4-FFF2-40B4-BE49-F238E27FC236}">
                  <a16:creationId xmlns:a16="http://schemas.microsoft.com/office/drawing/2014/main" id="{72730C35-F3FC-1FF6-E9D4-6301629F0CEC}"/>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1">
              <a:extLst>
                <a:ext uri="{FF2B5EF4-FFF2-40B4-BE49-F238E27FC236}">
                  <a16:creationId xmlns:a16="http://schemas.microsoft.com/office/drawing/2014/main" id="{2E0FAF17-3611-1F29-4440-D2AD14500221}"/>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2">
              <a:extLst>
                <a:ext uri="{FF2B5EF4-FFF2-40B4-BE49-F238E27FC236}">
                  <a16:creationId xmlns:a16="http://schemas.microsoft.com/office/drawing/2014/main" id="{2A07641C-5B4B-8771-A445-4D48D57B1462}"/>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938CCFD0-99B4-8665-879B-73B50CBA45B9}"/>
              </a:ext>
            </a:extLst>
          </p:cNvPr>
          <p:cNvGrpSpPr/>
          <p:nvPr/>
        </p:nvGrpSpPr>
        <p:grpSpPr>
          <a:xfrm>
            <a:off x="6947829" y="1572074"/>
            <a:ext cx="384881" cy="973165"/>
            <a:chOff x="7627645" y="2872924"/>
            <a:chExt cx="384881" cy="973165"/>
          </a:xfrm>
        </p:grpSpPr>
        <p:sp>
          <p:nvSpPr>
            <p:cNvPr id="73" name="Freeform: Shape 72">
              <a:extLst>
                <a:ext uri="{FF2B5EF4-FFF2-40B4-BE49-F238E27FC236}">
                  <a16:creationId xmlns:a16="http://schemas.microsoft.com/office/drawing/2014/main" id="{3D91471A-6B8E-9C48-6AE4-3B98AE03030F}"/>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5F5209B4-F02D-87CE-3226-C3D8202D8B91}"/>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C426B153-C88B-C614-F591-23CB14140F88}"/>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6" name="Freeform 194">
              <a:extLst>
                <a:ext uri="{FF2B5EF4-FFF2-40B4-BE49-F238E27FC236}">
                  <a16:creationId xmlns:a16="http://schemas.microsoft.com/office/drawing/2014/main" id="{CD6B95B6-4024-8BAD-D471-A190CFCE2195}"/>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95">
              <a:extLst>
                <a:ext uri="{FF2B5EF4-FFF2-40B4-BE49-F238E27FC236}">
                  <a16:creationId xmlns:a16="http://schemas.microsoft.com/office/drawing/2014/main" id="{1117CD87-2EEA-9841-5E29-DDA681FB6F8F}"/>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96">
              <a:extLst>
                <a:ext uri="{FF2B5EF4-FFF2-40B4-BE49-F238E27FC236}">
                  <a16:creationId xmlns:a16="http://schemas.microsoft.com/office/drawing/2014/main" id="{38A653FA-7C63-1C0F-C8E9-14884F3ED799}"/>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7">
              <a:extLst>
                <a:ext uri="{FF2B5EF4-FFF2-40B4-BE49-F238E27FC236}">
                  <a16:creationId xmlns:a16="http://schemas.microsoft.com/office/drawing/2014/main" id="{A47CCB51-6FE1-4B6A-8EF3-A41AD02DB616}"/>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98">
              <a:extLst>
                <a:ext uri="{FF2B5EF4-FFF2-40B4-BE49-F238E27FC236}">
                  <a16:creationId xmlns:a16="http://schemas.microsoft.com/office/drawing/2014/main" id="{90EFF16E-2FA8-883E-D98C-C504996BEE80}"/>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99">
              <a:extLst>
                <a:ext uri="{FF2B5EF4-FFF2-40B4-BE49-F238E27FC236}">
                  <a16:creationId xmlns:a16="http://schemas.microsoft.com/office/drawing/2014/main" id="{5253B813-04D4-B6B8-8239-EB211392ED02}"/>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00">
              <a:extLst>
                <a:ext uri="{FF2B5EF4-FFF2-40B4-BE49-F238E27FC236}">
                  <a16:creationId xmlns:a16="http://schemas.microsoft.com/office/drawing/2014/main" id="{8BFFB17A-EE94-CE69-3B36-FD7512F5B66A}"/>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01">
              <a:extLst>
                <a:ext uri="{FF2B5EF4-FFF2-40B4-BE49-F238E27FC236}">
                  <a16:creationId xmlns:a16="http://schemas.microsoft.com/office/drawing/2014/main" id="{6E31453B-C79A-FA33-F07A-5FA852D3E1C4}"/>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02">
              <a:extLst>
                <a:ext uri="{FF2B5EF4-FFF2-40B4-BE49-F238E27FC236}">
                  <a16:creationId xmlns:a16="http://schemas.microsoft.com/office/drawing/2014/main" id="{1D68B3DD-CA42-A136-AD10-808969190D86}"/>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812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110" name="Rectangle 99">
            <a:extLst>
              <a:ext uri="{FF2B5EF4-FFF2-40B4-BE49-F238E27FC236}">
                <a16:creationId xmlns:a16="http://schemas.microsoft.com/office/drawing/2014/main" id="{56C5D05F-48B3-6EE4-D9AB-9D8C9908650F}"/>
              </a:ext>
            </a:extLst>
          </p:cNvPr>
          <p:cNvSpPr>
            <a:spLocks noChangeArrowheads="1"/>
          </p:cNvSpPr>
          <p:nvPr/>
        </p:nvSpPr>
        <p:spPr bwMode="auto">
          <a:xfrm>
            <a:off x="2306024" y="1516298"/>
            <a:ext cx="2255838" cy="2803525"/>
          </a:xfrm>
          <a:prstGeom prst="rect">
            <a:avLst/>
          </a:prstGeom>
          <a:solidFill>
            <a:srgbClr val="FFFFFF"/>
          </a:solid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Google Shape;637;p4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27" name="Rectangle 99">
            <a:extLst>
              <a:ext uri="{FF2B5EF4-FFF2-40B4-BE49-F238E27FC236}">
                <a16:creationId xmlns:a16="http://schemas.microsoft.com/office/drawing/2014/main" id="{45290D22-2841-8D19-4302-DF3B0364DB22}"/>
              </a:ext>
            </a:extLst>
          </p:cNvPr>
          <p:cNvSpPr>
            <a:spLocks noChangeArrowheads="1"/>
          </p:cNvSpPr>
          <p:nvPr/>
        </p:nvSpPr>
        <p:spPr bwMode="auto">
          <a:xfrm>
            <a:off x="4717000" y="1545095"/>
            <a:ext cx="2255838" cy="2803525"/>
          </a:xfrm>
          <a:prstGeom prst="rect">
            <a:avLst/>
          </a:prstGeom>
          <a:solidFill>
            <a:srgbClr val="FFFFFF"/>
          </a:solid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Rectangle 100">
            <a:extLst>
              <a:ext uri="{FF2B5EF4-FFF2-40B4-BE49-F238E27FC236}">
                <a16:creationId xmlns:a16="http://schemas.microsoft.com/office/drawing/2014/main" id="{1FC0E44F-BEF3-3F85-8D31-634F97C88A7A}"/>
              </a:ext>
            </a:extLst>
          </p:cNvPr>
          <p:cNvSpPr>
            <a:spLocks noChangeArrowheads="1"/>
          </p:cNvSpPr>
          <p:nvPr/>
        </p:nvSpPr>
        <p:spPr bwMode="auto">
          <a:xfrm>
            <a:off x="4846727" y="1849925"/>
            <a:ext cx="2019300" cy="19605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2B75A5CA-2FE1-943C-88B0-11B0D685A95F}"/>
              </a:ext>
            </a:extLst>
          </p:cNvPr>
          <p:cNvGrpSpPr/>
          <p:nvPr/>
        </p:nvGrpSpPr>
        <p:grpSpPr>
          <a:xfrm>
            <a:off x="5776014" y="1156194"/>
            <a:ext cx="384881" cy="973165"/>
            <a:chOff x="7627645" y="2872924"/>
            <a:chExt cx="384881" cy="973165"/>
          </a:xfrm>
        </p:grpSpPr>
        <p:sp>
          <p:nvSpPr>
            <p:cNvPr id="30" name="Freeform: Shape 29">
              <a:extLst>
                <a:ext uri="{FF2B5EF4-FFF2-40B4-BE49-F238E27FC236}">
                  <a16:creationId xmlns:a16="http://schemas.microsoft.com/office/drawing/2014/main" id="{11E306DB-4FBB-4BB0-70E7-240D32F80D82}"/>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3F042716-0BC2-6D8A-9C32-B4CADE8C8725}"/>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4DB30F42-B62D-112F-C7D7-E883C4DE2FB5}"/>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 name="Freeform 194">
              <a:extLst>
                <a:ext uri="{FF2B5EF4-FFF2-40B4-BE49-F238E27FC236}">
                  <a16:creationId xmlns:a16="http://schemas.microsoft.com/office/drawing/2014/main" id="{8727251F-2C7D-A0D3-165A-6BBEBDDE125A}"/>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5">
              <a:extLst>
                <a:ext uri="{FF2B5EF4-FFF2-40B4-BE49-F238E27FC236}">
                  <a16:creationId xmlns:a16="http://schemas.microsoft.com/office/drawing/2014/main" id="{6E0062AB-BA1F-D239-C6A0-32F36BCEC0AC}"/>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6">
              <a:extLst>
                <a:ext uri="{FF2B5EF4-FFF2-40B4-BE49-F238E27FC236}">
                  <a16:creationId xmlns:a16="http://schemas.microsoft.com/office/drawing/2014/main" id="{8EDD73AA-CEF7-B65E-2EF5-71D485002AF8}"/>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7">
              <a:extLst>
                <a:ext uri="{FF2B5EF4-FFF2-40B4-BE49-F238E27FC236}">
                  <a16:creationId xmlns:a16="http://schemas.microsoft.com/office/drawing/2014/main" id="{F9A22372-108C-65D7-8BF2-82797AAF9D51}"/>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8">
              <a:extLst>
                <a:ext uri="{FF2B5EF4-FFF2-40B4-BE49-F238E27FC236}">
                  <a16:creationId xmlns:a16="http://schemas.microsoft.com/office/drawing/2014/main" id="{F15D2246-31A8-5936-0745-5BCB9A135D01}"/>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99">
              <a:extLst>
                <a:ext uri="{FF2B5EF4-FFF2-40B4-BE49-F238E27FC236}">
                  <a16:creationId xmlns:a16="http://schemas.microsoft.com/office/drawing/2014/main" id="{9D263B62-4ACE-3F49-FFCB-7A58568C38BF}"/>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00">
              <a:extLst>
                <a:ext uri="{FF2B5EF4-FFF2-40B4-BE49-F238E27FC236}">
                  <a16:creationId xmlns:a16="http://schemas.microsoft.com/office/drawing/2014/main" id="{72730C35-F3FC-1FF6-E9D4-6301629F0CEC}"/>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1">
              <a:extLst>
                <a:ext uri="{FF2B5EF4-FFF2-40B4-BE49-F238E27FC236}">
                  <a16:creationId xmlns:a16="http://schemas.microsoft.com/office/drawing/2014/main" id="{2E0FAF17-3611-1F29-4440-D2AD14500221}"/>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2">
              <a:extLst>
                <a:ext uri="{FF2B5EF4-FFF2-40B4-BE49-F238E27FC236}">
                  <a16:creationId xmlns:a16="http://schemas.microsoft.com/office/drawing/2014/main" id="{2A07641C-5B4B-8771-A445-4D48D57B1462}"/>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8" name="Rectangle 108">
            <a:extLst>
              <a:ext uri="{FF2B5EF4-FFF2-40B4-BE49-F238E27FC236}">
                <a16:creationId xmlns:a16="http://schemas.microsoft.com/office/drawing/2014/main" id="{CB192A83-78C0-B979-75A4-4B213647F56E}"/>
              </a:ext>
            </a:extLst>
          </p:cNvPr>
          <p:cNvSpPr>
            <a:spLocks noChangeArrowheads="1"/>
          </p:cNvSpPr>
          <p:nvPr/>
        </p:nvSpPr>
        <p:spPr bwMode="auto">
          <a:xfrm>
            <a:off x="2468267" y="1865094"/>
            <a:ext cx="2020888" cy="19589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0F9B9BB5-BFA5-4081-3CD6-864CDC9CD35E}"/>
              </a:ext>
            </a:extLst>
          </p:cNvPr>
          <p:cNvGrpSpPr/>
          <p:nvPr/>
        </p:nvGrpSpPr>
        <p:grpSpPr>
          <a:xfrm>
            <a:off x="3380408" y="1102816"/>
            <a:ext cx="384881" cy="973165"/>
            <a:chOff x="7627645" y="2872924"/>
            <a:chExt cx="384881" cy="973165"/>
          </a:xfrm>
        </p:grpSpPr>
        <p:sp>
          <p:nvSpPr>
            <p:cNvPr id="60" name="Freeform: Shape 59">
              <a:extLst>
                <a:ext uri="{FF2B5EF4-FFF2-40B4-BE49-F238E27FC236}">
                  <a16:creationId xmlns:a16="http://schemas.microsoft.com/office/drawing/2014/main" id="{5D94CD16-38E7-A15E-3F1F-B990CAA5DF1B}"/>
                </a:ext>
              </a:extLst>
            </p:cNvPr>
            <p:cNvSpPr>
              <a:spLocks/>
            </p:cNvSpPr>
            <p:nvPr/>
          </p:nvSpPr>
          <p:spPr bwMode="auto">
            <a:xfrm>
              <a:off x="7711823" y="3381265"/>
              <a:ext cx="300703" cy="464824"/>
            </a:xfrm>
            <a:custGeom>
              <a:avLst/>
              <a:gdLst>
                <a:gd name="connsiteX0" fmla="*/ 29 w 300703"/>
                <a:gd name="connsiteY0" fmla="*/ 0 h 464824"/>
                <a:gd name="connsiteX1" fmla="*/ 38050 w 300703"/>
                <a:gd name="connsiteY1" fmla="*/ 0 h 464824"/>
                <a:gd name="connsiteX2" fmla="*/ 89469 w 300703"/>
                <a:gd name="connsiteY2" fmla="*/ 113672 h 464824"/>
                <a:gd name="connsiteX3" fmla="*/ 238070 w 300703"/>
                <a:gd name="connsiteY3" fmla="*/ 159321 h 464824"/>
                <a:gd name="connsiteX4" fmla="*/ 215960 w 300703"/>
                <a:gd name="connsiteY4" fmla="*/ 268057 h 464824"/>
                <a:gd name="connsiteX5" fmla="*/ 223159 w 300703"/>
                <a:gd name="connsiteY5" fmla="*/ 283958 h 464824"/>
                <a:gd name="connsiteX6" fmla="*/ 294117 w 300703"/>
                <a:gd name="connsiteY6" fmla="*/ 330119 h 464824"/>
                <a:gd name="connsiteX7" fmla="*/ 232928 w 300703"/>
                <a:gd name="connsiteY7" fmla="*/ 453218 h 464824"/>
                <a:gd name="connsiteX8" fmla="*/ 99753 w 300703"/>
                <a:gd name="connsiteY8" fmla="*/ 418340 h 464824"/>
                <a:gd name="connsiteX9" fmla="*/ 111579 w 300703"/>
                <a:gd name="connsiteY9" fmla="*/ 334736 h 464824"/>
                <a:gd name="connsiteX10" fmla="*/ 104381 w 300703"/>
                <a:gd name="connsiteY10" fmla="*/ 318835 h 464824"/>
                <a:gd name="connsiteX11" fmla="*/ 7713 w 300703"/>
                <a:gd name="connsiteY11" fmla="*/ 263441 h 464824"/>
                <a:gd name="connsiteX12" fmla="*/ 58104 w 300703"/>
                <a:gd name="connsiteY12" fmla="*/ 129572 h 464824"/>
                <a:gd name="connsiteX13" fmla="*/ 0 w 300703"/>
                <a:gd name="connsiteY13" fmla="*/ 2371 h 4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703" h="464824">
                  <a:moveTo>
                    <a:pt x="29" y="0"/>
                  </a:moveTo>
                  <a:lnTo>
                    <a:pt x="38050" y="0"/>
                  </a:lnTo>
                  <a:lnTo>
                    <a:pt x="89469" y="113672"/>
                  </a:lnTo>
                  <a:cubicBezTo>
                    <a:pt x="150658" y="90591"/>
                    <a:pt x="215446" y="110082"/>
                    <a:pt x="238070" y="159321"/>
                  </a:cubicBezTo>
                  <a:cubicBezTo>
                    <a:pt x="254010" y="194199"/>
                    <a:pt x="244240" y="236257"/>
                    <a:pt x="215960" y="268057"/>
                  </a:cubicBezTo>
                  <a:lnTo>
                    <a:pt x="223159" y="283958"/>
                  </a:lnTo>
                  <a:cubicBezTo>
                    <a:pt x="255038" y="287035"/>
                    <a:pt x="281776" y="303448"/>
                    <a:pt x="294117" y="330119"/>
                  </a:cubicBezTo>
                  <a:cubicBezTo>
                    <a:pt x="314170" y="373717"/>
                    <a:pt x="286918" y="429111"/>
                    <a:pt x="232928" y="453218"/>
                  </a:cubicBezTo>
                  <a:cubicBezTo>
                    <a:pt x="179452" y="477837"/>
                    <a:pt x="119806" y="461937"/>
                    <a:pt x="99753" y="418340"/>
                  </a:cubicBezTo>
                  <a:cubicBezTo>
                    <a:pt x="87927" y="391156"/>
                    <a:pt x="93068" y="360381"/>
                    <a:pt x="111579" y="334736"/>
                  </a:cubicBezTo>
                  <a:lnTo>
                    <a:pt x="104381" y="318835"/>
                  </a:lnTo>
                  <a:cubicBezTo>
                    <a:pt x="61703" y="318835"/>
                    <a:pt x="23653" y="298832"/>
                    <a:pt x="7713" y="263441"/>
                  </a:cubicBezTo>
                  <a:cubicBezTo>
                    <a:pt x="-12855" y="217792"/>
                    <a:pt x="9255" y="161885"/>
                    <a:pt x="58104" y="129572"/>
                  </a:cubicBezTo>
                  <a:lnTo>
                    <a:pt x="0" y="2371"/>
                  </a:lnTo>
                  <a:close/>
                </a:path>
              </a:pathLst>
            </a:custGeom>
            <a:solidFill>
              <a:srgbClr val="000000">
                <a:alpha val="42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DD18365F-9484-B39F-45AD-52940E3D7D70}"/>
                </a:ext>
              </a:extLst>
            </p:cNvPr>
            <p:cNvSpPr>
              <a:spLocks/>
            </p:cNvSpPr>
            <p:nvPr/>
          </p:nvSpPr>
          <p:spPr bwMode="auto">
            <a:xfrm>
              <a:off x="7712183" y="3150737"/>
              <a:ext cx="55163" cy="227357"/>
            </a:xfrm>
            <a:custGeom>
              <a:avLst/>
              <a:gdLst>
                <a:gd name="connsiteX0" fmla="*/ 20179 w 55163"/>
                <a:gd name="connsiteY0" fmla="*/ 0 h 227357"/>
                <a:gd name="connsiteX1" fmla="*/ 55163 w 55163"/>
                <a:gd name="connsiteY1" fmla="*/ 3085 h 227357"/>
                <a:gd name="connsiteX2" fmla="*/ 35756 w 55163"/>
                <a:gd name="connsiteY2" fmla="*/ 227357 h 227357"/>
                <a:gd name="connsiteX3" fmla="*/ 0 w 55163"/>
                <a:gd name="connsiteY3" fmla="*/ 227357 h 227357"/>
              </a:gdLst>
              <a:ahLst/>
              <a:cxnLst>
                <a:cxn ang="0">
                  <a:pos x="connsiteX0" y="connsiteY0"/>
                </a:cxn>
                <a:cxn ang="0">
                  <a:pos x="connsiteX1" y="connsiteY1"/>
                </a:cxn>
                <a:cxn ang="0">
                  <a:pos x="connsiteX2" y="connsiteY2"/>
                </a:cxn>
                <a:cxn ang="0">
                  <a:pos x="connsiteX3" y="connsiteY3"/>
                </a:cxn>
              </a:cxnLst>
              <a:rect l="l" t="t" r="r" b="b"/>
              <a:pathLst>
                <a:path w="55163" h="227357">
                  <a:moveTo>
                    <a:pt x="20179" y="0"/>
                  </a:moveTo>
                  <a:lnTo>
                    <a:pt x="55163" y="3085"/>
                  </a:lnTo>
                  <a:lnTo>
                    <a:pt x="35756" y="227357"/>
                  </a:lnTo>
                  <a:lnTo>
                    <a:pt x="0" y="22735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F01DBECB-26D2-1402-EF5A-E716D5E356F0}"/>
                </a:ext>
              </a:extLst>
            </p:cNvPr>
            <p:cNvSpPr>
              <a:spLocks/>
            </p:cNvSpPr>
            <p:nvPr/>
          </p:nvSpPr>
          <p:spPr bwMode="auto">
            <a:xfrm>
              <a:off x="7721646" y="3152325"/>
              <a:ext cx="26650" cy="225769"/>
            </a:xfrm>
            <a:custGeom>
              <a:avLst/>
              <a:gdLst>
                <a:gd name="connsiteX0" fmla="*/ 19521 w 26650"/>
                <a:gd name="connsiteY0" fmla="*/ 0 h 225769"/>
                <a:gd name="connsiteX1" fmla="*/ 26650 w 26650"/>
                <a:gd name="connsiteY1" fmla="*/ 511 h 225769"/>
                <a:gd name="connsiteX2" fmla="*/ 7173 w 26650"/>
                <a:gd name="connsiteY2" fmla="*/ 225769 h 225769"/>
                <a:gd name="connsiteX3" fmla="*/ 0 w 26650"/>
                <a:gd name="connsiteY3" fmla="*/ 225769 h 225769"/>
              </a:gdLst>
              <a:ahLst/>
              <a:cxnLst>
                <a:cxn ang="0">
                  <a:pos x="connsiteX0" y="connsiteY0"/>
                </a:cxn>
                <a:cxn ang="0">
                  <a:pos x="connsiteX1" y="connsiteY1"/>
                </a:cxn>
                <a:cxn ang="0">
                  <a:pos x="connsiteX2" y="connsiteY2"/>
                </a:cxn>
                <a:cxn ang="0">
                  <a:pos x="connsiteX3" y="connsiteY3"/>
                </a:cxn>
              </a:cxnLst>
              <a:rect l="l" t="t" r="r" b="b"/>
              <a:pathLst>
                <a:path w="26650" h="225769">
                  <a:moveTo>
                    <a:pt x="19521" y="0"/>
                  </a:moveTo>
                  <a:lnTo>
                    <a:pt x="26650" y="511"/>
                  </a:lnTo>
                  <a:lnTo>
                    <a:pt x="7173" y="225769"/>
                  </a:lnTo>
                  <a:lnTo>
                    <a:pt x="0" y="225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 name="Freeform 194">
              <a:extLst>
                <a:ext uri="{FF2B5EF4-FFF2-40B4-BE49-F238E27FC236}">
                  <a16:creationId xmlns:a16="http://schemas.microsoft.com/office/drawing/2014/main" id="{0DAD7B29-DAD4-B67B-C0E6-52CC9F944537}"/>
                </a:ext>
              </a:extLst>
            </p:cNvPr>
            <p:cNvSpPr>
              <a:spLocks/>
            </p:cNvSpPr>
            <p:nvPr/>
          </p:nvSpPr>
          <p:spPr bwMode="auto">
            <a:xfrm>
              <a:off x="7627645" y="3034849"/>
              <a:ext cx="260350" cy="217488"/>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95">
              <a:extLst>
                <a:ext uri="{FF2B5EF4-FFF2-40B4-BE49-F238E27FC236}">
                  <a16:creationId xmlns:a16="http://schemas.microsoft.com/office/drawing/2014/main" id="{6F41D308-0423-2B1B-CA49-EF749B5A30A6}"/>
                </a:ext>
              </a:extLst>
            </p:cNvPr>
            <p:cNvSpPr>
              <a:spLocks/>
            </p:cNvSpPr>
            <p:nvPr/>
          </p:nvSpPr>
          <p:spPr bwMode="auto">
            <a:xfrm>
              <a:off x="7637170" y="3038024"/>
              <a:ext cx="242888" cy="200025"/>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96">
              <a:extLst>
                <a:ext uri="{FF2B5EF4-FFF2-40B4-BE49-F238E27FC236}">
                  <a16:creationId xmlns:a16="http://schemas.microsoft.com/office/drawing/2014/main" id="{C2581E7A-C74D-904F-D3AC-7F57A426A6CA}"/>
                </a:ext>
              </a:extLst>
            </p:cNvPr>
            <p:cNvSpPr>
              <a:spLocks/>
            </p:cNvSpPr>
            <p:nvPr/>
          </p:nvSpPr>
          <p:spPr bwMode="auto">
            <a:xfrm>
              <a:off x="7697495" y="3009449"/>
              <a:ext cx="133350" cy="163513"/>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97">
              <a:extLst>
                <a:ext uri="{FF2B5EF4-FFF2-40B4-BE49-F238E27FC236}">
                  <a16:creationId xmlns:a16="http://schemas.microsoft.com/office/drawing/2014/main" id="{E4544327-D28A-83F6-6E80-DEA9CDF343CC}"/>
                </a:ext>
              </a:extLst>
            </p:cNvPr>
            <p:cNvSpPr>
              <a:spLocks/>
            </p:cNvSpPr>
            <p:nvPr/>
          </p:nvSpPr>
          <p:spPr bwMode="auto">
            <a:xfrm>
              <a:off x="7705433" y="3020561"/>
              <a:ext cx="115888" cy="142875"/>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98">
              <a:extLst>
                <a:ext uri="{FF2B5EF4-FFF2-40B4-BE49-F238E27FC236}">
                  <a16:creationId xmlns:a16="http://schemas.microsoft.com/office/drawing/2014/main" id="{91C0940F-9ED1-6E9A-0D8F-C673B3D6B79D}"/>
                </a:ext>
              </a:extLst>
            </p:cNvPr>
            <p:cNvSpPr>
              <a:spLocks/>
            </p:cNvSpPr>
            <p:nvPr/>
          </p:nvSpPr>
          <p:spPr bwMode="auto">
            <a:xfrm>
              <a:off x="7705433" y="3020561"/>
              <a:ext cx="47625" cy="136525"/>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99">
              <a:extLst>
                <a:ext uri="{FF2B5EF4-FFF2-40B4-BE49-F238E27FC236}">
                  <a16:creationId xmlns:a16="http://schemas.microsoft.com/office/drawing/2014/main" id="{2BAEFA3A-C18E-0461-1F5C-9988AB5398D8}"/>
                </a:ext>
              </a:extLst>
            </p:cNvPr>
            <p:cNvSpPr>
              <a:spLocks/>
            </p:cNvSpPr>
            <p:nvPr/>
          </p:nvSpPr>
          <p:spPr bwMode="auto">
            <a:xfrm>
              <a:off x="7645108" y="3068186"/>
              <a:ext cx="115888" cy="153988"/>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00">
              <a:extLst>
                <a:ext uri="{FF2B5EF4-FFF2-40B4-BE49-F238E27FC236}">
                  <a16:creationId xmlns:a16="http://schemas.microsoft.com/office/drawing/2014/main" id="{A093C63A-4BBB-3A6E-452F-218A977CFE4E}"/>
                </a:ext>
              </a:extLst>
            </p:cNvPr>
            <p:cNvSpPr>
              <a:spLocks/>
            </p:cNvSpPr>
            <p:nvPr/>
          </p:nvSpPr>
          <p:spPr bwMode="auto">
            <a:xfrm>
              <a:off x="7664158" y="2872924"/>
              <a:ext cx="220663" cy="184150"/>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01">
              <a:extLst>
                <a:ext uri="{FF2B5EF4-FFF2-40B4-BE49-F238E27FC236}">
                  <a16:creationId xmlns:a16="http://schemas.microsoft.com/office/drawing/2014/main" id="{D40EBA1C-75A3-C5DD-0502-743B54F8636D}"/>
                </a:ext>
              </a:extLst>
            </p:cNvPr>
            <p:cNvSpPr>
              <a:spLocks/>
            </p:cNvSpPr>
            <p:nvPr/>
          </p:nvSpPr>
          <p:spPr bwMode="auto">
            <a:xfrm>
              <a:off x="7675270" y="2879274"/>
              <a:ext cx="200025" cy="166688"/>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2">
              <a:extLst>
                <a:ext uri="{FF2B5EF4-FFF2-40B4-BE49-F238E27FC236}">
                  <a16:creationId xmlns:a16="http://schemas.microsoft.com/office/drawing/2014/main" id="{F7725A53-0585-BBC2-0B44-F4D46A84C6B1}"/>
                </a:ext>
              </a:extLst>
            </p:cNvPr>
            <p:cNvSpPr>
              <a:spLocks/>
            </p:cNvSpPr>
            <p:nvPr/>
          </p:nvSpPr>
          <p:spPr bwMode="auto">
            <a:xfrm>
              <a:off x="7699083" y="2890386"/>
              <a:ext cx="101600" cy="84138"/>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solidFill>
              <a:schemeClr val="bg1">
                <a:alpha val="34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3" name="Rectangle 92">
            <a:extLst>
              <a:ext uri="{FF2B5EF4-FFF2-40B4-BE49-F238E27FC236}">
                <a16:creationId xmlns:a16="http://schemas.microsoft.com/office/drawing/2014/main" id="{8C9C358C-6D5E-BA85-096E-C9D7AA1927A6}"/>
              </a:ext>
            </a:extLst>
          </p:cNvPr>
          <p:cNvSpPr/>
          <p:nvPr/>
        </p:nvSpPr>
        <p:spPr>
          <a:xfrm>
            <a:off x="2024118" y="3873950"/>
            <a:ext cx="298380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Calibri" panose="020F0502020204030204" pitchFamily="34" charset="0"/>
              </a:rPr>
              <a:t>GUNA SHREE</a:t>
            </a:r>
          </a:p>
        </p:txBody>
      </p:sp>
      <p:sp>
        <p:nvSpPr>
          <p:cNvPr id="94" name="Rectangle 93">
            <a:extLst>
              <a:ext uri="{FF2B5EF4-FFF2-40B4-BE49-F238E27FC236}">
                <a16:creationId xmlns:a16="http://schemas.microsoft.com/office/drawing/2014/main" id="{26ACF473-F07C-847A-4D4B-DF91D2AD289C}"/>
              </a:ext>
            </a:extLst>
          </p:cNvPr>
          <p:cNvSpPr/>
          <p:nvPr/>
        </p:nvSpPr>
        <p:spPr>
          <a:xfrm>
            <a:off x="4870953" y="3876053"/>
            <a:ext cx="199507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lumMod val="50000"/>
                  </a:schemeClr>
                </a:solidFill>
                <a:latin typeface="Calibri" panose="020F0502020204030204" pitchFamily="34" charset="0"/>
              </a:rPr>
              <a:t>GHANATH</a:t>
            </a:r>
          </a:p>
        </p:txBody>
      </p:sp>
      <p:pic>
        <p:nvPicPr>
          <p:cNvPr id="3" name="Picture 2">
            <a:extLst>
              <a:ext uri="{FF2B5EF4-FFF2-40B4-BE49-F238E27FC236}">
                <a16:creationId xmlns:a16="http://schemas.microsoft.com/office/drawing/2014/main" id="{DCE6AD4A-3B51-1C91-69F8-6F59F46440DD}"/>
              </a:ext>
            </a:extLst>
          </p:cNvPr>
          <p:cNvPicPr>
            <a:picLocks noChangeAspect="1"/>
          </p:cNvPicPr>
          <p:nvPr/>
        </p:nvPicPr>
        <p:blipFill>
          <a:blip r:embed="rId3"/>
          <a:stretch>
            <a:fillRect/>
          </a:stretch>
        </p:blipFill>
        <p:spPr>
          <a:xfrm>
            <a:off x="2468267" y="1718825"/>
            <a:ext cx="2020888" cy="2168707"/>
          </a:xfrm>
          <a:prstGeom prst="rect">
            <a:avLst/>
          </a:prstGeom>
        </p:spPr>
      </p:pic>
      <p:pic>
        <p:nvPicPr>
          <p:cNvPr id="5" name="Picture 4">
            <a:extLst>
              <a:ext uri="{FF2B5EF4-FFF2-40B4-BE49-F238E27FC236}">
                <a16:creationId xmlns:a16="http://schemas.microsoft.com/office/drawing/2014/main" id="{CC324851-5698-8936-4F0F-1BEDD205B366}"/>
              </a:ext>
            </a:extLst>
          </p:cNvPr>
          <p:cNvPicPr>
            <a:picLocks noChangeAspect="1"/>
          </p:cNvPicPr>
          <p:nvPr/>
        </p:nvPicPr>
        <p:blipFill>
          <a:blip r:embed="rId4"/>
          <a:stretch>
            <a:fillRect/>
          </a:stretch>
        </p:blipFill>
        <p:spPr>
          <a:xfrm>
            <a:off x="4843767" y="1726070"/>
            <a:ext cx="2022259" cy="21082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1"/>
                </a:solidFill>
              </a:rPr>
              <a:t>YOU</a:t>
            </a:r>
            <a:endParaRPr dirty="0">
              <a:solidFill>
                <a:schemeClr val="accent1"/>
              </a:solidFill>
            </a:endParaRPr>
          </a:p>
        </p:txBody>
      </p:sp>
      <p:pic>
        <p:nvPicPr>
          <p:cNvPr id="702" name="Google Shape;702;p50">
            <a:hlinkClick r:id="rId3"/>
          </p:cNvPr>
          <p:cNvPicPr preferRelativeResize="0"/>
          <p:nvPr/>
        </p:nvPicPr>
        <p:blipFill rotWithShape="1">
          <a:blip r:embed="rId4">
            <a:alphaModFix/>
          </a:blip>
          <a:srcRect l="22246" t="9618" r="22246" b="9618"/>
          <a:stretch/>
        </p:blipFill>
        <p:spPr>
          <a:xfrm>
            <a:off x="1183104" y="1382429"/>
            <a:ext cx="2022862" cy="2943250"/>
          </a:xfrm>
          <a:prstGeom prst="rect">
            <a:avLst/>
          </a:prstGeom>
          <a:noFill/>
          <a:ln>
            <a:noFill/>
          </a:ln>
        </p:spPr>
      </p:pic>
      <p:pic>
        <p:nvPicPr>
          <p:cNvPr id="11" name="Google Shape;666;p49">
            <a:extLst>
              <a:ext uri="{FF2B5EF4-FFF2-40B4-BE49-F238E27FC236}">
                <a16:creationId xmlns:a16="http://schemas.microsoft.com/office/drawing/2014/main" id="{F556B082-67E0-6A26-16BE-170D6E11F597}"/>
              </a:ext>
            </a:extLst>
          </p:cNvPr>
          <p:cNvPicPr preferRelativeResize="0"/>
          <p:nvPr/>
        </p:nvPicPr>
        <p:blipFill rotWithShape="1">
          <a:blip r:embed="rId5">
            <a:alphaModFix/>
          </a:blip>
          <a:srcRect r="4443" b="13329"/>
          <a:stretch/>
        </p:blipFill>
        <p:spPr>
          <a:xfrm>
            <a:off x="5402555" y="1382429"/>
            <a:ext cx="2903245" cy="294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9" name="Google Shape;209;p28"/>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THE PROJECT</a:t>
            </a:r>
            <a:endParaRPr/>
          </a:p>
        </p:txBody>
      </p:sp>
      <p:sp>
        <p:nvSpPr>
          <p:cNvPr id="211" name="Google Shape;211;p28"/>
          <p:cNvSpPr txBox="1">
            <a:spLocks noGrp="1"/>
          </p:cNvSpPr>
          <p:nvPr>
            <p:ph type="title" idx="2"/>
          </p:nvPr>
        </p:nvSpPr>
        <p:spPr>
          <a:xfrm>
            <a:off x="9708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28"/>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REQUIREMENTS</a:t>
            </a:r>
            <a:endParaRPr/>
          </a:p>
        </p:txBody>
      </p:sp>
      <p:sp>
        <p:nvSpPr>
          <p:cNvPr id="214" name="Google Shape;214;p28"/>
          <p:cNvSpPr txBox="1">
            <a:spLocks noGrp="1"/>
          </p:cNvSpPr>
          <p:nvPr>
            <p:ph type="title" idx="5"/>
          </p:nvPr>
        </p:nvSpPr>
        <p:spPr>
          <a:xfrm>
            <a:off x="368130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 name="Google Shape;215;p28"/>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GOALS</a:t>
            </a:r>
            <a:endParaRPr/>
          </a:p>
        </p:txBody>
      </p:sp>
      <p:sp>
        <p:nvSpPr>
          <p:cNvPr id="217" name="Google Shape;217;p28"/>
          <p:cNvSpPr txBox="1">
            <a:spLocks noGrp="1"/>
          </p:cNvSpPr>
          <p:nvPr>
            <p:ph type="title" idx="8"/>
          </p:nvPr>
        </p:nvSpPr>
        <p:spPr>
          <a:xfrm>
            <a:off x="63917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 name="Google Shape;218;p28"/>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SNEAK PEEK</a:t>
            </a:r>
            <a:endParaRPr/>
          </a:p>
        </p:txBody>
      </p:sp>
      <p:sp>
        <p:nvSpPr>
          <p:cNvPr id="220" name="Google Shape;220;p28"/>
          <p:cNvSpPr txBox="1">
            <a:spLocks noGrp="1"/>
          </p:cNvSpPr>
          <p:nvPr>
            <p:ph type="title" idx="14"/>
          </p:nvPr>
        </p:nvSpPr>
        <p:spPr>
          <a:xfrm>
            <a:off x="9708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1" name="Google Shape;221;p28"/>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STAGES</a:t>
            </a:r>
            <a:endParaRPr/>
          </a:p>
        </p:txBody>
      </p:sp>
      <p:sp>
        <p:nvSpPr>
          <p:cNvPr id="223" name="Google Shape;223;p28"/>
          <p:cNvSpPr txBox="1">
            <a:spLocks noGrp="1"/>
          </p:cNvSpPr>
          <p:nvPr>
            <p:ph type="title" idx="17"/>
          </p:nvPr>
        </p:nvSpPr>
        <p:spPr>
          <a:xfrm>
            <a:off x="368130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4" name="Google Shape;224;p28"/>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226" name="Google Shape;226;p28"/>
          <p:cNvSpPr txBox="1">
            <a:spLocks noGrp="1"/>
          </p:cNvSpPr>
          <p:nvPr>
            <p:ph type="title" idx="20"/>
          </p:nvPr>
        </p:nvSpPr>
        <p:spPr>
          <a:xfrm>
            <a:off x="63917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Subtitle 2">
            <a:extLst>
              <a:ext uri="{FF2B5EF4-FFF2-40B4-BE49-F238E27FC236}">
                <a16:creationId xmlns:a16="http://schemas.microsoft.com/office/drawing/2014/main" id="{9F63A8E0-C834-77F9-98C3-E6C95BD59C83}"/>
              </a:ext>
            </a:extLst>
          </p:cNvPr>
          <p:cNvSpPr>
            <a:spLocks noGrp="1"/>
          </p:cNvSpPr>
          <p:nvPr>
            <p:ph type="subTitle" idx="1"/>
          </p:nvPr>
        </p:nvSpPr>
        <p:spPr/>
        <p:txBody>
          <a:bodyPr/>
          <a:lstStyle/>
          <a:p>
            <a:endParaRPr lang="en-IN" dirty="0"/>
          </a:p>
        </p:txBody>
      </p:sp>
      <p:sp>
        <p:nvSpPr>
          <p:cNvPr id="5" name="Subtitle 4">
            <a:extLst>
              <a:ext uri="{FF2B5EF4-FFF2-40B4-BE49-F238E27FC236}">
                <a16:creationId xmlns:a16="http://schemas.microsoft.com/office/drawing/2014/main" id="{FA54E99C-3284-9CF1-FA7A-1F2711047505}"/>
              </a:ext>
            </a:extLst>
          </p:cNvPr>
          <p:cNvSpPr>
            <a:spLocks noGrp="1"/>
          </p:cNvSpPr>
          <p:nvPr>
            <p:ph type="subTitle" idx="4"/>
          </p:nvPr>
        </p:nvSpPr>
        <p:spPr/>
        <p:txBody>
          <a:bodyPr/>
          <a:lstStyle/>
          <a:p>
            <a:endParaRPr lang="en-IN"/>
          </a:p>
        </p:txBody>
      </p:sp>
      <p:sp>
        <p:nvSpPr>
          <p:cNvPr id="7" name="Subtitle 6">
            <a:extLst>
              <a:ext uri="{FF2B5EF4-FFF2-40B4-BE49-F238E27FC236}">
                <a16:creationId xmlns:a16="http://schemas.microsoft.com/office/drawing/2014/main" id="{0F730154-ABBB-158D-3F5C-931575DFD059}"/>
              </a:ext>
            </a:extLst>
          </p:cNvPr>
          <p:cNvSpPr>
            <a:spLocks noGrp="1"/>
          </p:cNvSpPr>
          <p:nvPr>
            <p:ph type="subTitle" idx="7"/>
          </p:nvPr>
        </p:nvSpPr>
        <p:spPr/>
        <p:txBody>
          <a:bodyPr/>
          <a:lstStyle/>
          <a:p>
            <a:endParaRPr lang="en-IN"/>
          </a:p>
        </p:txBody>
      </p:sp>
      <p:sp>
        <p:nvSpPr>
          <p:cNvPr id="9" name="Subtitle 8">
            <a:extLst>
              <a:ext uri="{FF2B5EF4-FFF2-40B4-BE49-F238E27FC236}">
                <a16:creationId xmlns:a16="http://schemas.microsoft.com/office/drawing/2014/main" id="{7E0B62AC-9CAA-A802-5470-54448D988244}"/>
              </a:ext>
            </a:extLst>
          </p:cNvPr>
          <p:cNvSpPr>
            <a:spLocks noGrp="1"/>
          </p:cNvSpPr>
          <p:nvPr>
            <p:ph type="subTitle" idx="13"/>
          </p:nvPr>
        </p:nvSpPr>
        <p:spPr/>
        <p:txBody>
          <a:bodyPr/>
          <a:lstStyle/>
          <a:p>
            <a:endParaRPr lang="en-IN"/>
          </a:p>
        </p:txBody>
      </p:sp>
      <p:sp>
        <p:nvSpPr>
          <p:cNvPr id="11" name="Subtitle 10">
            <a:extLst>
              <a:ext uri="{FF2B5EF4-FFF2-40B4-BE49-F238E27FC236}">
                <a16:creationId xmlns:a16="http://schemas.microsoft.com/office/drawing/2014/main" id="{B79669A3-46DC-92E9-5349-136970C4FA38}"/>
              </a:ext>
            </a:extLst>
          </p:cNvPr>
          <p:cNvSpPr>
            <a:spLocks noGrp="1"/>
          </p:cNvSpPr>
          <p:nvPr>
            <p:ph type="subTitle" idx="16"/>
          </p:nvPr>
        </p:nvSpPr>
        <p:spPr/>
        <p:txBody>
          <a:bodyPr/>
          <a:lstStyle/>
          <a:p>
            <a:endParaRPr lang="en-IN"/>
          </a:p>
        </p:txBody>
      </p:sp>
      <p:sp>
        <p:nvSpPr>
          <p:cNvPr id="13" name="Subtitle 12">
            <a:extLst>
              <a:ext uri="{FF2B5EF4-FFF2-40B4-BE49-F238E27FC236}">
                <a16:creationId xmlns:a16="http://schemas.microsoft.com/office/drawing/2014/main" id="{CB6FD7E5-2BF6-CD35-C73B-45D953EF9604}"/>
              </a:ext>
            </a:extLst>
          </p:cNvPr>
          <p:cNvSpPr>
            <a:spLocks noGrp="1"/>
          </p:cNvSpPr>
          <p:nvPr>
            <p:ph type="subTitle" idx="19"/>
          </p:nvPr>
        </p:nvSpPr>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WHAT WE ARE</a:t>
            </a:r>
            <a:r>
              <a:rPr lang="en"/>
              <a:t> </a:t>
            </a:r>
            <a:r>
              <a:rPr lang="en">
                <a:solidFill>
                  <a:schemeClr val="accent1"/>
                </a:solidFill>
              </a:rPr>
              <a:t>WORKING ON</a:t>
            </a:r>
            <a:endParaRPr>
              <a:solidFill>
                <a:schemeClr val="accent1"/>
              </a:solidFill>
            </a:endParaRPr>
          </a:p>
        </p:txBody>
      </p:sp>
      <p:pic>
        <p:nvPicPr>
          <p:cNvPr id="3" name="Picture 2">
            <a:extLst>
              <a:ext uri="{FF2B5EF4-FFF2-40B4-BE49-F238E27FC236}">
                <a16:creationId xmlns:a16="http://schemas.microsoft.com/office/drawing/2014/main" id="{50179FB3-F816-477B-765C-D81CD6D00E59}"/>
              </a:ext>
            </a:extLst>
          </p:cNvPr>
          <p:cNvPicPr>
            <a:picLocks noChangeAspect="1"/>
          </p:cNvPicPr>
          <p:nvPr/>
        </p:nvPicPr>
        <p:blipFill>
          <a:blip r:embed="rId3"/>
          <a:stretch>
            <a:fillRect/>
          </a:stretch>
        </p:blipFill>
        <p:spPr>
          <a:xfrm>
            <a:off x="2919760" y="1757473"/>
            <a:ext cx="3304479" cy="185050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ABOUT THE</a:t>
            </a:r>
            <a:r>
              <a:rPr lang="en"/>
              <a:t> </a:t>
            </a:r>
            <a:r>
              <a:rPr lang="en">
                <a:solidFill>
                  <a:schemeClr val="accent1"/>
                </a:solidFill>
              </a:rPr>
              <a:t>PROJECT</a:t>
            </a:r>
            <a:endParaRPr>
              <a:solidFill>
                <a:schemeClr val="accent1"/>
              </a:solidFill>
            </a:endParaRPr>
          </a:p>
        </p:txBody>
      </p:sp>
      <p:sp>
        <p:nvSpPr>
          <p:cNvPr id="275" name="Google Shape;275;p31"/>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Simulate Lie Detector using Arduino Uno</a:t>
            </a:r>
            <a:endParaRPr dirty="0"/>
          </a:p>
          <a:p>
            <a:pPr marL="457200" lvl="0" indent="-317500" algn="l" rtl="0">
              <a:spcBef>
                <a:spcPts val="1000"/>
              </a:spcBef>
              <a:spcAft>
                <a:spcPts val="0"/>
              </a:spcAft>
              <a:buSzPts val="1400"/>
              <a:buChar char="●"/>
            </a:pPr>
            <a:r>
              <a:rPr lang="en" dirty="0"/>
              <a:t>Uses polygraphic testing.</a:t>
            </a:r>
            <a:endParaRPr dirty="0"/>
          </a:p>
          <a:p>
            <a:pPr marL="457200" lvl="0" indent="0" algn="l" rtl="0">
              <a:spcBef>
                <a:spcPts val="1000"/>
              </a:spcBef>
              <a:spcAft>
                <a:spcPts val="1000"/>
              </a:spcAft>
              <a:buNone/>
            </a:pPr>
            <a:endParaRPr dirty="0"/>
          </a:p>
        </p:txBody>
      </p:sp>
      <p:pic>
        <p:nvPicPr>
          <p:cNvPr id="276" name="Google Shape;276;p31"/>
          <p:cNvPicPr preferRelativeResize="0"/>
          <p:nvPr/>
        </p:nvPicPr>
        <p:blipFill rotWithShape="1">
          <a:blip r:embed="rId3">
            <a:alphaModFix/>
          </a:blip>
          <a:srcRect l="15393" t="14261" r="15393" b="14254"/>
          <a:stretch/>
        </p:blipFill>
        <p:spPr>
          <a:xfrm>
            <a:off x="4395900" y="434300"/>
            <a:ext cx="4001400" cy="413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accent1"/>
                </a:solidFill>
              </a:rPr>
              <a:t>REQUIREMENTS</a:t>
            </a:r>
            <a:endParaRPr dirty="0">
              <a:solidFill>
                <a:schemeClr val="accent1"/>
              </a:solidFill>
            </a:endParaRPr>
          </a:p>
        </p:txBody>
      </p:sp>
      <p:sp>
        <p:nvSpPr>
          <p:cNvPr id="389" name="Google Shape;389;p38"/>
          <p:cNvSpPr txBox="1">
            <a:spLocks noGrp="1"/>
          </p:cNvSpPr>
          <p:nvPr>
            <p:ph type="title"/>
          </p:nvPr>
        </p:nvSpPr>
        <p:spPr>
          <a:xfrm>
            <a:off x="923550" y="1875463"/>
            <a:ext cx="2190900" cy="44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a:t>
            </a:r>
            <a:endParaRPr dirty="0"/>
          </a:p>
        </p:txBody>
      </p:sp>
      <p:sp>
        <p:nvSpPr>
          <p:cNvPr id="390" name="Google Shape;390;p38"/>
          <p:cNvSpPr txBox="1">
            <a:spLocks noGrp="1"/>
          </p:cNvSpPr>
          <p:nvPr>
            <p:ph type="subTitle" idx="1"/>
          </p:nvPr>
        </p:nvSpPr>
        <p:spPr>
          <a:xfrm>
            <a:off x="923550" y="2246536"/>
            <a:ext cx="2190900" cy="5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Arduino Uno</a:t>
            </a:r>
            <a:endParaRPr dirty="0"/>
          </a:p>
        </p:txBody>
      </p:sp>
      <p:sp>
        <p:nvSpPr>
          <p:cNvPr id="391" name="Google Shape;391;p38"/>
          <p:cNvSpPr txBox="1">
            <a:spLocks noGrp="1"/>
          </p:cNvSpPr>
          <p:nvPr>
            <p:ph type="title" idx="2"/>
          </p:nvPr>
        </p:nvSpPr>
        <p:spPr>
          <a:xfrm>
            <a:off x="923550" y="3277741"/>
            <a:ext cx="2190900" cy="44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a:t>
            </a:r>
            <a:endParaRPr dirty="0"/>
          </a:p>
        </p:txBody>
      </p:sp>
      <p:sp>
        <p:nvSpPr>
          <p:cNvPr id="392" name="Google Shape;392;p38"/>
          <p:cNvSpPr txBox="1">
            <a:spLocks noGrp="1"/>
          </p:cNvSpPr>
          <p:nvPr>
            <p:ph type="subTitle" idx="3"/>
          </p:nvPr>
        </p:nvSpPr>
        <p:spPr>
          <a:xfrm>
            <a:off x="923550" y="3648813"/>
            <a:ext cx="2190900" cy="5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Resistor</a:t>
            </a:r>
            <a:endParaRPr dirty="0"/>
          </a:p>
        </p:txBody>
      </p:sp>
      <p:sp>
        <p:nvSpPr>
          <p:cNvPr id="393" name="Google Shape;393;p38"/>
          <p:cNvSpPr txBox="1">
            <a:spLocks noGrp="1"/>
          </p:cNvSpPr>
          <p:nvPr>
            <p:ph type="title" idx="4"/>
          </p:nvPr>
        </p:nvSpPr>
        <p:spPr>
          <a:xfrm>
            <a:off x="6029625" y="1875463"/>
            <a:ext cx="2190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endParaRPr dirty="0"/>
          </a:p>
        </p:txBody>
      </p:sp>
      <p:sp>
        <p:nvSpPr>
          <p:cNvPr id="394" name="Google Shape;394;p38"/>
          <p:cNvSpPr txBox="1">
            <a:spLocks noGrp="1"/>
          </p:cNvSpPr>
          <p:nvPr>
            <p:ph type="subTitle" idx="5"/>
          </p:nvPr>
        </p:nvSpPr>
        <p:spPr>
          <a:xfrm>
            <a:off x="6029552" y="2246536"/>
            <a:ext cx="21909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Breadboard</a:t>
            </a:r>
          </a:p>
          <a:p>
            <a:pPr marL="0" lvl="0" indent="0" algn="l" rtl="0">
              <a:spcBef>
                <a:spcPts val="0"/>
              </a:spcBef>
              <a:spcAft>
                <a:spcPts val="0"/>
              </a:spcAft>
              <a:buNone/>
            </a:pPr>
            <a:endParaRPr dirty="0"/>
          </a:p>
        </p:txBody>
      </p:sp>
      <p:sp>
        <p:nvSpPr>
          <p:cNvPr id="395" name="Google Shape;395;p38"/>
          <p:cNvSpPr txBox="1">
            <a:spLocks noGrp="1"/>
          </p:cNvSpPr>
          <p:nvPr>
            <p:ph type="title" idx="6"/>
          </p:nvPr>
        </p:nvSpPr>
        <p:spPr>
          <a:xfrm>
            <a:off x="6029625" y="3277743"/>
            <a:ext cx="2190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endParaRPr dirty="0"/>
          </a:p>
        </p:txBody>
      </p:sp>
      <p:sp>
        <p:nvSpPr>
          <p:cNvPr id="396" name="Google Shape;396;p38"/>
          <p:cNvSpPr txBox="1">
            <a:spLocks noGrp="1"/>
          </p:cNvSpPr>
          <p:nvPr>
            <p:ph type="subTitle" idx="7"/>
          </p:nvPr>
        </p:nvSpPr>
        <p:spPr>
          <a:xfrm>
            <a:off x="6029625" y="3648814"/>
            <a:ext cx="21909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Jumper Wires</a:t>
            </a:r>
            <a:endParaRPr dirty="0"/>
          </a:p>
        </p:txBody>
      </p:sp>
      <p:grpSp>
        <p:nvGrpSpPr>
          <p:cNvPr id="397" name="Google Shape;397;p38"/>
          <p:cNvGrpSpPr/>
          <p:nvPr/>
        </p:nvGrpSpPr>
        <p:grpSpPr>
          <a:xfrm>
            <a:off x="4762787" y="3304275"/>
            <a:ext cx="882300" cy="882300"/>
            <a:chOff x="4762787" y="3532875"/>
            <a:chExt cx="882300" cy="882300"/>
          </a:xfrm>
        </p:grpSpPr>
        <p:sp>
          <p:nvSpPr>
            <p:cNvPr id="398" name="Google Shape;398;p38"/>
            <p:cNvSpPr/>
            <p:nvPr/>
          </p:nvSpPr>
          <p:spPr>
            <a:xfrm>
              <a:off x="4762787" y="353287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8"/>
            <p:cNvGrpSpPr/>
            <p:nvPr/>
          </p:nvGrpSpPr>
          <p:grpSpPr>
            <a:xfrm>
              <a:off x="4993483" y="3768383"/>
              <a:ext cx="417905" cy="411296"/>
              <a:chOff x="2404875" y="3592725"/>
              <a:chExt cx="298525" cy="293825"/>
            </a:xfrm>
          </p:grpSpPr>
          <p:sp>
            <p:nvSpPr>
              <p:cNvPr id="400" name="Google Shape;400;p3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38"/>
          <p:cNvGrpSpPr/>
          <p:nvPr/>
        </p:nvGrpSpPr>
        <p:grpSpPr>
          <a:xfrm>
            <a:off x="4762787" y="1902000"/>
            <a:ext cx="882300" cy="882300"/>
            <a:chOff x="4762787" y="2130600"/>
            <a:chExt cx="882300" cy="882300"/>
          </a:xfrm>
        </p:grpSpPr>
        <p:sp>
          <p:nvSpPr>
            <p:cNvPr id="404" name="Google Shape;404;p38"/>
            <p:cNvSpPr/>
            <p:nvPr/>
          </p:nvSpPr>
          <p:spPr>
            <a:xfrm>
              <a:off x="4762787" y="2130600"/>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8"/>
            <p:cNvGrpSpPr/>
            <p:nvPr/>
          </p:nvGrpSpPr>
          <p:grpSpPr>
            <a:xfrm>
              <a:off x="4995524" y="2363506"/>
              <a:ext cx="416820" cy="416475"/>
              <a:chOff x="1310075" y="3980250"/>
              <a:chExt cx="297750" cy="297525"/>
            </a:xfrm>
          </p:grpSpPr>
          <p:sp>
            <p:nvSpPr>
              <p:cNvPr id="406" name="Google Shape;406;p3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 name="Google Shape;410;p38"/>
          <p:cNvGrpSpPr/>
          <p:nvPr/>
        </p:nvGrpSpPr>
        <p:grpSpPr>
          <a:xfrm>
            <a:off x="3492962" y="3304275"/>
            <a:ext cx="882300" cy="882300"/>
            <a:chOff x="3492962" y="3532875"/>
            <a:chExt cx="882300" cy="882300"/>
          </a:xfrm>
        </p:grpSpPr>
        <p:sp>
          <p:nvSpPr>
            <p:cNvPr id="411" name="Google Shape;411;p38"/>
            <p:cNvSpPr/>
            <p:nvPr/>
          </p:nvSpPr>
          <p:spPr>
            <a:xfrm>
              <a:off x="3492962" y="353287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8"/>
            <p:cNvGrpSpPr/>
            <p:nvPr/>
          </p:nvGrpSpPr>
          <p:grpSpPr>
            <a:xfrm>
              <a:off x="3732420" y="3767296"/>
              <a:ext cx="412376" cy="413466"/>
              <a:chOff x="1674750" y="3254050"/>
              <a:chExt cx="294575" cy="295375"/>
            </a:xfrm>
          </p:grpSpPr>
          <p:sp>
            <p:nvSpPr>
              <p:cNvPr id="413" name="Google Shape;413;p3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 name="Google Shape;416;p38"/>
          <p:cNvGrpSpPr/>
          <p:nvPr/>
        </p:nvGrpSpPr>
        <p:grpSpPr>
          <a:xfrm>
            <a:off x="3492962" y="1902000"/>
            <a:ext cx="882300" cy="882300"/>
            <a:chOff x="3492962" y="2130600"/>
            <a:chExt cx="882300" cy="882300"/>
          </a:xfrm>
        </p:grpSpPr>
        <p:sp>
          <p:nvSpPr>
            <p:cNvPr id="417" name="Google Shape;417;p38"/>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8"/>
            <p:cNvGrpSpPr/>
            <p:nvPr/>
          </p:nvGrpSpPr>
          <p:grpSpPr>
            <a:xfrm>
              <a:off x="3731308" y="2364460"/>
              <a:ext cx="414615" cy="414586"/>
              <a:chOff x="3497300" y="3227275"/>
              <a:chExt cx="296175" cy="296175"/>
            </a:xfrm>
          </p:grpSpPr>
          <p:sp>
            <p:nvSpPr>
              <p:cNvPr id="419" name="Google Shape;419;p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96975" y="428733"/>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Arduino </a:t>
            </a:r>
            <a:r>
              <a:rPr lang="en" dirty="0">
                <a:solidFill>
                  <a:schemeClr val="accent1"/>
                </a:solidFill>
              </a:rPr>
              <a:t>Uno</a:t>
            </a:r>
            <a:endParaRPr dirty="0">
              <a:solidFill>
                <a:schemeClr val="accent1"/>
              </a:solidFill>
            </a:endParaRPr>
          </a:p>
        </p:txBody>
      </p:sp>
      <p:pic>
        <p:nvPicPr>
          <p:cNvPr id="19" name="Picture 18">
            <a:extLst>
              <a:ext uri="{FF2B5EF4-FFF2-40B4-BE49-F238E27FC236}">
                <a16:creationId xmlns:a16="http://schemas.microsoft.com/office/drawing/2014/main" id="{2AB37E27-4FE4-A1DB-92B6-42FBB7F00012}"/>
              </a:ext>
            </a:extLst>
          </p:cNvPr>
          <p:cNvPicPr>
            <a:picLocks noChangeAspect="1"/>
          </p:cNvPicPr>
          <p:nvPr/>
        </p:nvPicPr>
        <p:blipFill>
          <a:blip r:embed="rId3"/>
          <a:stretch>
            <a:fillRect/>
          </a:stretch>
        </p:blipFill>
        <p:spPr>
          <a:xfrm>
            <a:off x="4571975" y="1473200"/>
            <a:ext cx="4329723" cy="3517900"/>
          </a:xfrm>
          <a:prstGeom prst="rect">
            <a:avLst/>
          </a:prstGeom>
        </p:spPr>
      </p:pic>
      <p:sp>
        <p:nvSpPr>
          <p:cNvPr id="21" name="TextBox 20">
            <a:extLst>
              <a:ext uri="{FF2B5EF4-FFF2-40B4-BE49-F238E27FC236}">
                <a16:creationId xmlns:a16="http://schemas.microsoft.com/office/drawing/2014/main" id="{56A71B9B-0652-F32A-4A06-DB113FEB56CE}"/>
              </a:ext>
            </a:extLst>
          </p:cNvPr>
          <p:cNvSpPr txBox="1"/>
          <p:nvPr/>
        </p:nvSpPr>
        <p:spPr>
          <a:xfrm>
            <a:off x="699476" y="957739"/>
            <a:ext cx="3994443" cy="4185761"/>
          </a:xfrm>
          <a:prstGeom prst="rect">
            <a:avLst/>
          </a:prstGeom>
          <a:noFill/>
        </p:spPr>
        <p:txBody>
          <a:bodyPr wrap="square" rtlCol="0">
            <a:spAutoFit/>
          </a:bodyPr>
          <a:lstStyle/>
          <a:p>
            <a:pPr algn="l"/>
            <a:r>
              <a:rPr lang="en-GB" b="1" i="0" dirty="0">
                <a:solidFill>
                  <a:srgbClr val="333E48"/>
                </a:solidFill>
                <a:effectLst/>
                <a:latin typeface="Inter"/>
              </a:rPr>
              <a:t>Vin: </a:t>
            </a:r>
            <a:r>
              <a:rPr lang="en-GB" b="0" i="0" dirty="0">
                <a:solidFill>
                  <a:srgbClr val="333E48"/>
                </a:solidFill>
                <a:effectLst/>
                <a:latin typeface="Inter"/>
              </a:rPr>
              <a:t>This is the input voltage pin of the Arduino board used to provide input supply from an external power source.</a:t>
            </a:r>
          </a:p>
          <a:p>
            <a:pPr algn="l"/>
            <a:r>
              <a:rPr lang="en-GB" b="1" i="0" dirty="0">
                <a:solidFill>
                  <a:srgbClr val="333E48"/>
                </a:solidFill>
                <a:effectLst/>
                <a:latin typeface="Inter"/>
              </a:rPr>
              <a:t>5V: </a:t>
            </a:r>
            <a:r>
              <a:rPr lang="en-GB" b="0" i="0" dirty="0">
                <a:solidFill>
                  <a:srgbClr val="333E48"/>
                </a:solidFill>
                <a:effectLst/>
                <a:latin typeface="Inter"/>
              </a:rPr>
              <a:t>This pin of the Arduino board is used as a regulated power supply voltage and it is used to give supply to the board as well as onboard components.</a:t>
            </a:r>
          </a:p>
          <a:p>
            <a:pPr algn="l"/>
            <a:r>
              <a:rPr lang="en-GB" b="1" i="0" dirty="0">
                <a:solidFill>
                  <a:srgbClr val="333E48"/>
                </a:solidFill>
                <a:effectLst/>
                <a:latin typeface="Inter"/>
              </a:rPr>
              <a:t>3.3V:</a:t>
            </a:r>
            <a:r>
              <a:rPr lang="en-GB" b="0" i="0" dirty="0">
                <a:solidFill>
                  <a:srgbClr val="333E48"/>
                </a:solidFill>
                <a:effectLst/>
                <a:latin typeface="Inter"/>
              </a:rPr>
              <a:t> This pin of the board is used to provide a supply of 3.3V which is generated from a voltage regulator on the board</a:t>
            </a:r>
          </a:p>
          <a:p>
            <a:pPr algn="l"/>
            <a:r>
              <a:rPr lang="en-GB" b="1" i="0" dirty="0">
                <a:solidFill>
                  <a:srgbClr val="333E48"/>
                </a:solidFill>
                <a:effectLst/>
                <a:latin typeface="Inter"/>
              </a:rPr>
              <a:t>GND:</a:t>
            </a:r>
            <a:r>
              <a:rPr lang="en-GB" b="0" i="0" dirty="0">
                <a:solidFill>
                  <a:srgbClr val="333E48"/>
                </a:solidFill>
                <a:effectLst/>
                <a:latin typeface="Inter"/>
              </a:rPr>
              <a:t> This pin of the board is used to ground the Arduino board.</a:t>
            </a:r>
          </a:p>
          <a:p>
            <a:pPr algn="l"/>
            <a:r>
              <a:rPr lang="en-GB" b="1" i="0" dirty="0">
                <a:solidFill>
                  <a:srgbClr val="333E48"/>
                </a:solidFill>
                <a:effectLst/>
                <a:latin typeface="Inter"/>
              </a:rPr>
              <a:t>Reset:</a:t>
            </a:r>
            <a:r>
              <a:rPr lang="en-GB" b="0" i="0" dirty="0">
                <a:solidFill>
                  <a:srgbClr val="333E48"/>
                </a:solidFill>
                <a:effectLst/>
                <a:latin typeface="Inter"/>
              </a:rPr>
              <a:t> This pin of the board is used to reset the microcontroller. It is used to Resets the microcontroller.</a:t>
            </a:r>
          </a:p>
          <a:p>
            <a:pPr algn="l"/>
            <a:r>
              <a:rPr lang="en-GB" b="1" i="0" dirty="0">
                <a:solidFill>
                  <a:srgbClr val="333E48"/>
                </a:solidFill>
                <a:effectLst/>
                <a:latin typeface="Inter"/>
              </a:rPr>
              <a:t>Analog Pins: </a:t>
            </a:r>
            <a:r>
              <a:rPr lang="en-GB" b="0" i="0" dirty="0">
                <a:solidFill>
                  <a:srgbClr val="333E48"/>
                </a:solidFill>
                <a:effectLst/>
                <a:latin typeface="Inter"/>
              </a:rPr>
              <a:t>The pins A0 to A5 are used as an </a:t>
            </a:r>
            <a:r>
              <a:rPr lang="en-GB" b="0" i="0" dirty="0" err="1">
                <a:solidFill>
                  <a:srgbClr val="333E48"/>
                </a:solidFill>
                <a:effectLst/>
                <a:latin typeface="Inter"/>
              </a:rPr>
              <a:t>analog</a:t>
            </a:r>
            <a:r>
              <a:rPr lang="en-GB" b="0" i="0" dirty="0">
                <a:solidFill>
                  <a:srgbClr val="333E48"/>
                </a:solidFill>
                <a:effectLst/>
                <a:latin typeface="Inter"/>
              </a:rPr>
              <a:t> input and it is in the range of 0-5V.</a:t>
            </a:r>
          </a:p>
          <a:p>
            <a:pPr algn="l"/>
            <a:r>
              <a:rPr lang="en-GB" b="1" i="0" dirty="0">
                <a:solidFill>
                  <a:srgbClr val="333E48"/>
                </a:solidFill>
                <a:effectLst/>
                <a:latin typeface="Inter"/>
              </a:rPr>
              <a:t>Digital Pins: </a:t>
            </a:r>
            <a:r>
              <a:rPr lang="en-GB" b="0" i="0" dirty="0">
                <a:solidFill>
                  <a:srgbClr val="333E48"/>
                </a:solidFill>
                <a:effectLst/>
                <a:latin typeface="Inter"/>
              </a:rPr>
              <a:t>The pins 0 to 13 are used as a digital input or output for the Arduino board.</a:t>
            </a:r>
          </a:p>
          <a:p>
            <a:endParaRPr lang="en-IN" dirty="0"/>
          </a:p>
        </p:txBody>
      </p:sp>
    </p:spTree>
    <p:extLst>
      <p:ext uri="{BB962C8B-B14F-4D97-AF65-F5344CB8AC3E}">
        <p14:creationId xmlns:p14="http://schemas.microsoft.com/office/powerpoint/2010/main" val="279147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2"/>
          <p:cNvSpPr txBox="1">
            <a:spLocks noGrp="1"/>
          </p:cNvSpPr>
          <p:nvPr>
            <p:ph type="title" idx="2"/>
          </p:nvPr>
        </p:nvSpPr>
        <p:spPr>
          <a:xfrm>
            <a:off x="5786125" y="956698"/>
            <a:ext cx="2135400" cy="197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22" name="Google Shape;522;p42"/>
          <p:cNvSpPr txBox="1">
            <a:spLocks noGrp="1"/>
          </p:cNvSpPr>
          <p:nvPr>
            <p:ph type="title"/>
          </p:nvPr>
        </p:nvSpPr>
        <p:spPr>
          <a:xfrm>
            <a:off x="4836250" y="2931900"/>
            <a:ext cx="4035300" cy="6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SNEAK PEEK</a:t>
            </a:r>
            <a:endParaRPr/>
          </a:p>
        </p:txBody>
      </p:sp>
      <p:pic>
        <p:nvPicPr>
          <p:cNvPr id="524" name="Google Shape;524;p42"/>
          <p:cNvPicPr preferRelativeResize="0"/>
          <p:nvPr/>
        </p:nvPicPr>
        <p:blipFill rotWithShape="1">
          <a:blip r:embed="rId3">
            <a:alphaModFix/>
          </a:blip>
          <a:srcRect l="18450" t="13355" r="11423" b="14488"/>
          <a:stretch/>
        </p:blipFill>
        <p:spPr>
          <a:xfrm>
            <a:off x="641772" y="751575"/>
            <a:ext cx="3714226" cy="3821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4" name="TextBox 3">
            <a:extLst>
              <a:ext uri="{FF2B5EF4-FFF2-40B4-BE49-F238E27FC236}">
                <a16:creationId xmlns:a16="http://schemas.microsoft.com/office/drawing/2014/main" id="{3BA89C3D-4476-70CB-1E7E-71AA017FC39C}"/>
              </a:ext>
            </a:extLst>
          </p:cNvPr>
          <p:cNvSpPr txBox="1"/>
          <p:nvPr/>
        </p:nvSpPr>
        <p:spPr>
          <a:xfrm>
            <a:off x="4571999" y="1141227"/>
            <a:ext cx="4253023" cy="2923877"/>
          </a:xfrm>
          <a:prstGeom prst="rect">
            <a:avLst/>
          </a:prstGeom>
          <a:noFill/>
        </p:spPr>
        <p:txBody>
          <a:bodyPr wrap="square" rtlCol="0">
            <a:spAutoFit/>
          </a:bodyPr>
          <a:lstStyle/>
          <a:p>
            <a:pPr algn="ctr"/>
            <a:r>
              <a:rPr lang="en-GB" sz="2400" b="1" i="0" dirty="0">
                <a:solidFill>
                  <a:srgbClr val="000000"/>
                </a:solidFill>
                <a:effectLst/>
                <a:latin typeface="typonine sans regular"/>
              </a:rPr>
              <a:t>Arduino-controlled lie detector</a:t>
            </a:r>
          </a:p>
          <a:p>
            <a:endParaRPr lang="en-GB" sz="2000" dirty="0">
              <a:latin typeface="typonine sans regular"/>
            </a:endParaRPr>
          </a:p>
          <a:p>
            <a:r>
              <a:rPr lang="en-GB" sz="2000" b="0" i="0" dirty="0">
                <a:solidFill>
                  <a:srgbClr val="000000"/>
                </a:solidFill>
                <a:effectLst/>
                <a:latin typeface="typonine sans regular"/>
              </a:rPr>
              <a:t>To measure the different responses that your bodies </a:t>
            </a:r>
            <a:r>
              <a:rPr lang="en-GB" sz="2000" b="0" i="0" dirty="0" err="1">
                <a:solidFill>
                  <a:srgbClr val="000000"/>
                </a:solidFill>
                <a:effectLst/>
                <a:latin typeface="typonine sans regular"/>
              </a:rPr>
              <a:t>skingoes</a:t>
            </a:r>
            <a:r>
              <a:rPr lang="en-GB" sz="2000" b="0" i="0" dirty="0">
                <a:solidFill>
                  <a:srgbClr val="000000"/>
                </a:solidFill>
                <a:effectLst/>
                <a:latin typeface="typonine sans regular"/>
              </a:rPr>
              <a:t> through depending on the situation you are in or the emotions you are feeling and the coolest thing of all is that we can see all of theses things happen in real time in an Arduino graph.</a:t>
            </a:r>
            <a:endParaRPr lang="en-IN" sz="2000" dirty="0"/>
          </a:p>
        </p:txBody>
      </p:sp>
      <p:pic>
        <p:nvPicPr>
          <p:cNvPr id="6" name="Picture 5">
            <a:extLst>
              <a:ext uri="{FF2B5EF4-FFF2-40B4-BE49-F238E27FC236}">
                <a16:creationId xmlns:a16="http://schemas.microsoft.com/office/drawing/2014/main" id="{2B6A52BB-A931-D638-B44C-24FB1C70F4AB}"/>
              </a:ext>
            </a:extLst>
          </p:cNvPr>
          <p:cNvPicPr>
            <a:picLocks noChangeAspect="1"/>
          </p:cNvPicPr>
          <p:nvPr/>
        </p:nvPicPr>
        <p:blipFill>
          <a:blip r:embed="rId3"/>
          <a:stretch>
            <a:fillRect/>
          </a:stretch>
        </p:blipFill>
        <p:spPr>
          <a:xfrm>
            <a:off x="240828" y="2732056"/>
            <a:ext cx="4100741" cy="2249377"/>
          </a:xfrm>
          <a:prstGeom prst="rect">
            <a:avLst/>
          </a:prstGeom>
        </p:spPr>
      </p:pic>
      <p:pic>
        <p:nvPicPr>
          <p:cNvPr id="8" name="Picture 7">
            <a:extLst>
              <a:ext uri="{FF2B5EF4-FFF2-40B4-BE49-F238E27FC236}">
                <a16:creationId xmlns:a16="http://schemas.microsoft.com/office/drawing/2014/main" id="{9BF02512-5A16-86C0-7AFA-E1A78A01E5E6}"/>
              </a:ext>
            </a:extLst>
          </p:cNvPr>
          <p:cNvPicPr>
            <a:picLocks noChangeAspect="1"/>
          </p:cNvPicPr>
          <p:nvPr/>
        </p:nvPicPr>
        <p:blipFill>
          <a:blip r:embed="rId4"/>
          <a:stretch>
            <a:fillRect/>
          </a:stretch>
        </p:blipFill>
        <p:spPr>
          <a:xfrm>
            <a:off x="240828" y="231835"/>
            <a:ext cx="4100741" cy="2339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l="9975" t="12586" r="9959" b="12586"/>
          <a:stretch/>
        </p:blipFill>
        <p:spPr>
          <a:xfrm>
            <a:off x="2684025" y="2949019"/>
            <a:ext cx="3605174" cy="3369600"/>
          </a:xfrm>
          <a:prstGeom prst="rect">
            <a:avLst/>
          </a:prstGeom>
          <a:noFill/>
          <a:ln>
            <a:noFill/>
          </a:ln>
        </p:spPr>
      </p:pic>
      <p:grpSp>
        <p:nvGrpSpPr>
          <p:cNvPr id="616" name="Google Shape;616;p46"/>
          <p:cNvGrpSpPr/>
          <p:nvPr/>
        </p:nvGrpSpPr>
        <p:grpSpPr>
          <a:xfrm>
            <a:off x="1258675" y="2950525"/>
            <a:ext cx="6626650" cy="1832150"/>
            <a:chOff x="1258675" y="2825513"/>
            <a:chExt cx="6626650" cy="1832150"/>
          </a:xfrm>
        </p:grpSpPr>
        <p:sp>
          <p:nvSpPr>
            <p:cNvPr id="617" name="Google Shape;617;p46"/>
            <p:cNvSpPr/>
            <p:nvPr/>
          </p:nvSpPr>
          <p:spPr>
            <a:xfrm>
              <a:off x="1349550" y="3213350"/>
              <a:ext cx="1738725" cy="1089925"/>
            </a:xfrm>
            <a:custGeom>
              <a:avLst/>
              <a:gdLst/>
              <a:ahLst/>
              <a:cxnLst/>
              <a:rect l="l" t="t" r="r" b="b"/>
              <a:pathLst>
                <a:path w="69549" h="43597" extrusionOk="0">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w="9525" cap="flat" cmpd="sng">
              <a:solidFill>
                <a:schemeClr val="dk2"/>
              </a:solidFill>
              <a:prstDash val="solid"/>
              <a:round/>
              <a:headEnd type="none" w="med" len="med"/>
              <a:tailEnd type="none" w="med" len="med"/>
            </a:ln>
          </p:spPr>
        </p:sp>
        <p:sp>
          <p:nvSpPr>
            <p:cNvPr id="618" name="Google Shape;618;p46"/>
            <p:cNvSpPr/>
            <p:nvPr/>
          </p:nvSpPr>
          <p:spPr>
            <a:xfrm>
              <a:off x="4578455" y="2825513"/>
              <a:ext cx="3223100" cy="1832150"/>
            </a:xfrm>
            <a:custGeom>
              <a:avLst/>
              <a:gdLst/>
              <a:ahLst/>
              <a:cxnLst/>
              <a:rect l="l" t="t" r="r" b="b"/>
              <a:pathLst>
                <a:path w="128924" h="73286" extrusionOk="0">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w="9525" cap="flat" cmpd="sng">
              <a:solidFill>
                <a:schemeClr val="dk2"/>
              </a:solidFill>
              <a:prstDash val="solid"/>
              <a:round/>
              <a:headEnd type="none" w="med" len="med"/>
              <a:tailEnd type="none" w="med" len="med"/>
            </a:ln>
          </p:spPr>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0" y="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6EFC44C1-ADA7-80CA-99E6-0C9471A7C435}"/>
              </a:ext>
            </a:extLst>
          </p:cNvPr>
          <p:cNvSpPr txBox="1"/>
          <p:nvPr/>
        </p:nvSpPr>
        <p:spPr>
          <a:xfrm>
            <a:off x="985284" y="545805"/>
            <a:ext cx="6900041" cy="2893100"/>
          </a:xfrm>
          <a:prstGeom prst="rect">
            <a:avLst/>
          </a:prstGeom>
          <a:noFill/>
        </p:spPr>
        <p:txBody>
          <a:bodyPr wrap="square" rtlCol="0">
            <a:spAutoFit/>
          </a:bodyPr>
          <a:lstStyle/>
          <a:p>
            <a:pPr algn="l"/>
            <a:r>
              <a:rPr lang="en-GB" b="0" i="0" dirty="0">
                <a:solidFill>
                  <a:srgbClr val="000000"/>
                </a:solidFill>
                <a:effectLst/>
                <a:latin typeface="typonine sans regular"/>
              </a:rPr>
              <a:t>Our skin is amazing! It provides a medium for us to experience the sense of touch, it keeps infections out and keeps innards in but I bet you didn't know that our skin changes conductivity depending on many different things one being our mood! It called Electrodermal activity (EDA).</a:t>
            </a:r>
          </a:p>
          <a:p>
            <a:pPr algn="l"/>
            <a:r>
              <a:rPr lang="en-GB" b="0" i="0" dirty="0">
                <a:solidFill>
                  <a:srgbClr val="000000"/>
                </a:solidFill>
                <a:effectLst/>
                <a:latin typeface="typonine sans regular"/>
              </a:rPr>
              <a:t>The basics are that our skin changes its conductivity depending on how we feel.</a:t>
            </a:r>
          </a:p>
          <a:p>
            <a:pPr algn="l"/>
            <a:r>
              <a:rPr lang="en-GB" b="0" i="0" dirty="0">
                <a:solidFill>
                  <a:srgbClr val="000000"/>
                </a:solidFill>
                <a:effectLst/>
                <a:latin typeface="typonine sans regular"/>
              </a:rPr>
              <a:t>We start by connect our Arduino to the subject and then connect the Arduino to a computer with the graphing software .</a:t>
            </a:r>
          </a:p>
          <a:p>
            <a:pPr algn="l"/>
            <a:r>
              <a:rPr lang="en-GB" b="0" i="0" dirty="0">
                <a:solidFill>
                  <a:srgbClr val="000000"/>
                </a:solidFill>
                <a:effectLst/>
                <a:latin typeface="typonine sans regular"/>
              </a:rPr>
              <a:t>We have to start by asking the subject some easy questions we know they will answer truthfully like "what is your name" and "where do you live" to get a baseline and from there we can start asking questions that they may lie about, if they do they would probably feel nervous and then we can read the change in the base line that be established earlier if they lie.</a:t>
            </a:r>
          </a:p>
          <a:p>
            <a:endParaRPr lang="en-IN" dirty="0"/>
          </a:p>
        </p:txBody>
      </p:sp>
    </p:spTree>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591</Words>
  <Application>Microsoft Office PowerPoint</Application>
  <PresentationFormat>On-screen Show (16:9)</PresentationFormat>
  <Paragraphs>72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Inter</vt:lpstr>
      <vt:lpstr>Montserrat</vt:lpstr>
      <vt:lpstr>myriad-pro</vt:lpstr>
      <vt:lpstr>Sarala</vt:lpstr>
      <vt:lpstr>typonine sans regular</vt:lpstr>
      <vt:lpstr>Work Sans</vt:lpstr>
      <vt:lpstr>Final Project Proposal by Slidesgo</vt:lpstr>
      <vt:lpstr>LIE DECTECTOR</vt:lpstr>
      <vt:lpstr>TABLE OF CONTENTS</vt:lpstr>
      <vt:lpstr>WHAT WE ARE WORKING ON</vt:lpstr>
      <vt:lpstr>ABOUT THE PROJECT</vt:lpstr>
      <vt:lpstr>PROJECT REQUIREMENTS</vt:lpstr>
      <vt:lpstr>Arduino Uno</vt:lpstr>
      <vt:lpstr>04</vt:lpstr>
      <vt:lpstr>PowerPoint Presentation</vt:lpstr>
      <vt:lpstr>PowerPoint Presentation</vt:lpstr>
      <vt:lpstr>PROJECT STAGES</vt:lpstr>
      <vt:lpstr>CIRCUIT DIAGRAM</vt:lpstr>
      <vt:lpstr>CODE</vt:lpstr>
      <vt:lpstr>PRESENTATION RESOURCES</vt:lpstr>
      <vt:lpstr>OUR TEAM</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LIE DECTECTOR</dc:title>
  <dc:creator>Ghanath Ghanath</dc:creator>
  <cp:lastModifiedBy>ghanath v</cp:lastModifiedBy>
  <cp:revision>3</cp:revision>
  <dcterms:modified xsi:type="dcterms:W3CDTF">2022-06-07T01:09:25Z</dcterms:modified>
</cp:coreProperties>
</file>